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3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</p:sldIdLst>
  <p:sldSz cx="13003213" cy="9752013"/>
  <p:notesSz cx="6858000" cy="9144000"/>
  <p:defaultTextStyle>
    <a:defPPr>
      <a:defRPr lang="en-GB"/>
    </a:defPPr>
    <a:lvl1pPr algn="l" defTabSz="457200" rtl="0" eaLnBrk="0" fontAlgn="base" hangingPunct="0">
      <a:spcBef>
        <a:spcPts val="25"/>
      </a:spcBef>
      <a:spcAft>
        <a:spcPts val="25"/>
      </a:spcAft>
      <a:buClr>
        <a:srgbClr val="000000"/>
      </a:buClr>
      <a:buSzPct val="100000"/>
      <a:buFont typeface="Times New Roman" panose="02020603050405020304" pitchFamily="18" charset="0"/>
      <a:defRPr sz="2400" b="1" kern="1200">
        <a:solidFill>
          <a:schemeClr val="bg1"/>
        </a:solidFill>
        <a:latin typeface="Gill Sans" charset="0"/>
        <a:ea typeface="+mn-ea"/>
        <a:cs typeface="Gill Sans" charset="0"/>
      </a:defRPr>
    </a:lvl1pPr>
    <a:lvl2pPr marL="742950" indent="-285750" algn="l" defTabSz="457200" rtl="0" eaLnBrk="0" fontAlgn="base" hangingPunct="0">
      <a:spcBef>
        <a:spcPts val="25"/>
      </a:spcBef>
      <a:spcAft>
        <a:spcPts val="25"/>
      </a:spcAft>
      <a:buClr>
        <a:srgbClr val="000000"/>
      </a:buClr>
      <a:buSzPct val="100000"/>
      <a:buFont typeface="Times New Roman" panose="02020603050405020304" pitchFamily="18" charset="0"/>
      <a:defRPr sz="2400" b="1" kern="1200">
        <a:solidFill>
          <a:schemeClr val="bg1"/>
        </a:solidFill>
        <a:latin typeface="Gill Sans" charset="0"/>
        <a:ea typeface="+mn-ea"/>
        <a:cs typeface="Gill Sans" charset="0"/>
      </a:defRPr>
    </a:lvl2pPr>
    <a:lvl3pPr marL="1143000" indent="-228600" algn="l" defTabSz="457200" rtl="0" eaLnBrk="0" fontAlgn="base" hangingPunct="0">
      <a:spcBef>
        <a:spcPts val="25"/>
      </a:spcBef>
      <a:spcAft>
        <a:spcPts val="25"/>
      </a:spcAft>
      <a:buClr>
        <a:srgbClr val="000000"/>
      </a:buClr>
      <a:buSzPct val="100000"/>
      <a:buFont typeface="Times New Roman" panose="02020603050405020304" pitchFamily="18" charset="0"/>
      <a:defRPr sz="2400" b="1" kern="1200">
        <a:solidFill>
          <a:schemeClr val="bg1"/>
        </a:solidFill>
        <a:latin typeface="Gill Sans" charset="0"/>
        <a:ea typeface="+mn-ea"/>
        <a:cs typeface="Gill Sans" charset="0"/>
      </a:defRPr>
    </a:lvl3pPr>
    <a:lvl4pPr marL="1600200" indent="-228600" algn="l" defTabSz="457200" rtl="0" eaLnBrk="0" fontAlgn="base" hangingPunct="0">
      <a:spcBef>
        <a:spcPts val="25"/>
      </a:spcBef>
      <a:spcAft>
        <a:spcPts val="25"/>
      </a:spcAft>
      <a:buClr>
        <a:srgbClr val="000000"/>
      </a:buClr>
      <a:buSzPct val="100000"/>
      <a:buFont typeface="Times New Roman" panose="02020603050405020304" pitchFamily="18" charset="0"/>
      <a:defRPr sz="2400" b="1" kern="1200">
        <a:solidFill>
          <a:schemeClr val="bg1"/>
        </a:solidFill>
        <a:latin typeface="Gill Sans" charset="0"/>
        <a:ea typeface="+mn-ea"/>
        <a:cs typeface="Gill Sans" charset="0"/>
      </a:defRPr>
    </a:lvl4pPr>
    <a:lvl5pPr marL="2057400" indent="-228600" algn="l" defTabSz="457200" rtl="0" eaLnBrk="0" fontAlgn="base" hangingPunct="0">
      <a:spcBef>
        <a:spcPts val="25"/>
      </a:spcBef>
      <a:spcAft>
        <a:spcPts val="25"/>
      </a:spcAft>
      <a:buClr>
        <a:srgbClr val="000000"/>
      </a:buClr>
      <a:buSzPct val="100000"/>
      <a:buFont typeface="Times New Roman" panose="02020603050405020304" pitchFamily="18" charset="0"/>
      <a:defRPr sz="2400" b="1" kern="1200">
        <a:solidFill>
          <a:schemeClr val="bg1"/>
        </a:solidFill>
        <a:latin typeface="Gill Sans" charset="0"/>
        <a:ea typeface="+mn-ea"/>
        <a:cs typeface="Gill Sans" charset="0"/>
      </a:defRPr>
    </a:lvl5pPr>
    <a:lvl6pPr marL="2286000" algn="l" defTabSz="914400" rtl="0" eaLnBrk="1" latinLnBrk="0" hangingPunct="1">
      <a:defRPr sz="2400" b="1" kern="1200">
        <a:solidFill>
          <a:schemeClr val="bg1"/>
        </a:solidFill>
        <a:latin typeface="Gill Sans" charset="0"/>
        <a:ea typeface="+mn-ea"/>
        <a:cs typeface="Gill Sans" charset="0"/>
      </a:defRPr>
    </a:lvl6pPr>
    <a:lvl7pPr marL="2743200" algn="l" defTabSz="914400" rtl="0" eaLnBrk="1" latinLnBrk="0" hangingPunct="1">
      <a:defRPr sz="2400" b="1" kern="1200">
        <a:solidFill>
          <a:schemeClr val="bg1"/>
        </a:solidFill>
        <a:latin typeface="Gill Sans" charset="0"/>
        <a:ea typeface="+mn-ea"/>
        <a:cs typeface="Gill Sans" charset="0"/>
      </a:defRPr>
    </a:lvl7pPr>
    <a:lvl8pPr marL="3200400" algn="l" defTabSz="914400" rtl="0" eaLnBrk="1" latinLnBrk="0" hangingPunct="1">
      <a:defRPr sz="2400" b="1" kern="1200">
        <a:solidFill>
          <a:schemeClr val="bg1"/>
        </a:solidFill>
        <a:latin typeface="Gill Sans" charset="0"/>
        <a:ea typeface="+mn-ea"/>
        <a:cs typeface="Gill Sans" charset="0"/>
      </a:defRPr>
    </a:lvl8pPr>
    <a:lvl9pPr marL="3657600" algn="l" defTabSz="914400" rtl="0" eaLnBrk="1" latinLnBrk="0" hangingPunct="1">
      <a:defRPr sz="2400" b="1" kern="1200">
        <a:solidFill>
          <a:schemeClr val="bg1"/>
        </a:solidFill>
        <a:latin typeface="Gill Sans" charset="0"/>
        <a:ea typeface="+mn-ea"/>
        <a:cs typeface="Gill Sans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4AC8CAD-03E1-06EE-E738-CDC75B40E438}" v="2" dt="2024-01-24T17:12:19.82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>
      <p:cViewPr varScale="1">
        <p:scale>
          <a:sx n="85" d="100"/>
          <a:sy n="85" d="100"/>
        </p:scale>
        <p:origin x="-780" y="-84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microsoft.com/office/2016/11/relationships/changesInfo" Target="changesInfos/changesInfo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microsoft.com/office/2015/10/relationships/revisionInfo" Target="revisionInfo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ouis Oliphant" userId="S::ltoliphant@wisc.edu::19912564-3be8-456b-b412-18a08b846919" providerId="AD" clId="Web-{B4AC8CAD-03E1-06EE-E738-CDC75B40E438}"/>
    <pc:docChg chg="modSld">
      <pc:chgData name="Louis Oliphant" userId="S::ltoliphant@wisc.edu::19912564-3be8-456b-b412-18a08b846919" providerId="AD" clId="Web-{B4AC8CAD-03E1-06EE-E738-CDC75B40E438}" dt="2024-01-24T17:12:19.822" v="1" actId="20577"/>
      <pc:docMkLst>
        <pc:docMk/>
      </pc:docMkLst>
      <pc:sldChg chg="modSp">
        <pc:chgData name="Louis Oliphant" userId="S::ltoliphant@wisc.edu::19912564-3be8-456b-b412-18a08b846919" providerId="AD" clId="Web-{B4AC8CAD-03E1-06EE-E738-CDC75B40E438}" dt="2024-01-24T17:12:19.822" v="1" actId="20577"/>
        <pc:sldMkLst>
          <pc:docMk/>
          <pc:sldMk cId="0" sldId="289"/>
        </pc:sldMkLst>
        <pc:spChg chg="mod">
          <ac:chgData name="Louis Oliphant" userId="S::ltoliphant@wisc.edu::19912564-3be8-456b-b412-18a08b846919" providerId="AD" clId="Web-{B4AC8CAD-03E1-06EE-E738-CDC75B40E438}" dt="2024-01-24T17:12:19.822" v="1" actId="20577"/>
          <ac:spMkLst>
            <pc:docMk/>
            <pc:sldMk cId="0" sldId="289"/>
            <ac:spMk id="36866" creationId="{996CAC58-9ABC-E3F2-CF22-792FFF8239E5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AutoShape 1">
            <a:extLst>
              <a:ext uri="{FF2B5EF4-FFF2-40B4-BE49-F238E27FC236}">
                <a16:creationId xmlns:a16="http://schemas.microsoft.com/office/drawing/2014/main" id="{3D482A5F-336B-08AE-BDDC-0A0E0F3D9E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36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0" name="AutoShape 2">
            <a:extLst>
              <a:ext uri="{FF2B5EF4-FFF2-40B4-BE49-F238E27FC236}">
                <a16:creationId xmlns:a16="http://schemas.microsoft.com/office/drawing/2014/main" id="{AB20FA25-EA80-5818-E837-1D31E172EF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D933AD09-47D3-005A-9648-59A54678FC16}"/>
              </a:ext>
            </a:extLst>
          </p:cNvPr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68825" cy="3425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2052" name="Rectangle 4">
            <a:extLst>
              <a:ext uri="{FF2B5EF4-FFF2-40B4-BE49-F238E27FC236}">
                <a16:creationId xmlns:a16="http://schemas.microsoft.com/office/drawing/2014/main" id="{7A8F8838-3518-CFD7-8DE1-3E76DD1A7FAE}"/>
              </a:ext>
            </a:extLst>
          </p:cNvPr>
          <p:cNvSpPr>
            <a:spLocks noGrp="1" noChangeArrowheads="1"/>
          </p:cNvSpPr>
          <p:nvPr>
            <p:ph type="body"/>
          </p:nvPr>
        </p:nvSpPr>
        <p:spPr bwMode="auto">
          <a:xfrm>
            <a:off x="914400" y="4343400"/>
            <a:ext cx="5026025" cy="4111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1pPr>
    <a:lvl2pPr marL="742950" indent="-28575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2pPr>
    <a:lvl3pPr marL="11430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3pPr>
    <a:lvl4pPr marL="16002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4pPr>
    <a:lvl5pPr marL="20574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1">
            <a:extLst>
              <a:ext uri="{FF2B5EF4-FFF2-40B4-BE49-F238E27FC236}">
                <a16:creationId xmlns:a16="http://schemas.microsoft.com/office/drawing/2014/main" id="{5633F88B-0015-D53E-D4D2-DD04A12964E9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8914" name="Rectangle 2">
            <a:extLst>
              <a:ext uri="{FF2B5EF4-FFF2-40B4-BE49-F238E27FC236}">
                <a16:creationId xmlns:a16="http://schemas.microsoft.com/office/drawing/2014/main" id="{30E0EBB7-FAA8-BD0C-831E-6CCF114EE3F4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1">
            <a:extLst>
              <a:ext uri="{FF2B5EF4-FFF2-40B4-BE49-F238E27FC236}">
                <a16:creationId xmlns:a16="http://schemas.microsoft.com/office/drawing/2014/main" id="{4159C49C-EBB6-E2E8-B9F3-79149668DEB5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8130" name="Rectangle 2">
            <a:extLst>
              <a:ext uri="{FF2B5EF4-FFF2-40B4-BE49-F238E27FC236}">
                <a16:creationId xmlns:a16="http://schemas.microsoft.com/office/drawing/2014/main" id="{9485B59C-EF2B-90F7-A77E-9DECB767A023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1">
            <a:extLst>
              <a:ext uri="{FF2B5EF4-FFF2-40B4-BE49-F238E27FC236}">
                <a16:creationId xmlns:a16="http://schemas.microsoft.com/office/drawing/2014/main" id="{F61E4A22-0794-AEAF-FE82-F8652F229987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9154" name="Rectangle 2">
            <a:extLst>
              <a:ext uri="{FF2B5EF4-FFF2-40B4-BE49-F238E27FC236}">
                <a16:creationId xmlns:a16="http://schemas.microsoft.com/office/drawing/2014/main" id="{0D62C9D2-8FA5-9AF3-6720-07773B1F5C52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1">
            <a:extLst>
              <a:ext uri="{FF2B5EF4-FFF2-40B4-BE49-F238E27FC236}">
                <a16:creationId xmlns:a16="http://schemas.microsoft.com/office/drawing/2014/main" id="{1B95FB41-08A2-B736-7A64-ED9683393A96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0178" name="Rectangle 2">
            <a:extLst>
              <a:ext uri="{FF2B5EF4-FFF2-40B4-BE49-F238E27FC236}">
                <a16:creationId xmlns:a16="http://schemas.microsoft.com/office/drawing/2014/main" id="{F5484B44-561B-8A25-BCD4-61B289D92545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1">
            <a:extLst>
              <a:ext uri="{FF2B5EF4-FFF2-40B4-BE49-F238E27FC236}">
                <a16:creationId xmlns:a16="http://schemas.microsoft.com/office/drawing/2014/main" id="{6FBA5C10-07B3-5597-53A7-03A1B5E4A50E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1202" name="Rectangle 2">
            <a:extLst>
              <a:ext uri="{FF2B5EF4-FFF2-40B4-BE49-F238E27FC236}">
                <a16:creationId xmlns:a16="http://schemas.microsoft.com/office/drawing/2014/main" id="{D658BBB5-DA2F-41F7-DAEA-A8A82A1200BA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1">
            <a:extLst>
              <a:ext uri="{FF2B5EF4-FFF2-40B4-BE49-F238E27FC236}">
                <a16:creationId xmlns:a16="http://schemas.microsoft.com/office/drawing/2014/main" id="{498A00D6-A466-6E05-5085-602608EB8BAA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2226" name="Rectangle 2">
            <a:extLst>
              <a:ext uri="{FF2B5EF4-FFF2-40B4-BE49-F238E27FC236}">
                <a16:creationId xmlns:a16="http://schemas.microsoft.com/office/drawing/2014/main" id="{B61E21BB-840E-EED8-CBB2-9C7E331701FE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Rectangle 1">
            <a:extLst>
              <a:ext uri="{FF2B5EF4-FFF2-40B4-BE49-F238E27FC236}">
                <a16:creationId xmlns:a16="http://schemas.microsoft.com/office/drawing/2014/main" id="{B2D5FA96-4857-7003-6B0C-5A4641D61CF1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3250" name="Rectangle 2">
            <a:extLst>
              <a:ext uri="{FF2B5EF4-FFF2-40B4-BE49-F238E27FC236}">
                <a16:creationId xmlns:a16="http://schemas.microsoft.com/office/drawing/2014/main" id="{CD5E4574-8181-8AD4-1D45-8F2582D655BC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Rectangle 1">
            <a:extLst>
              <a:ext uri="{FF2B5EF4-FFF2-40B4-BE49-F238E27FC236}">
                <a16:creationId xmlns:a16="http://schemas.microsoft.com/office/drawing/2014/main" id="{D834DC1A-9AD9-CCDD-737D-82B48102E0BE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4274" name="Rectangle 2">
            <a:extLst>
              <a:ext uri="{FF2B5EF4-FFF2-40B4-BE49-F238E27FC236}">
                <a16:creationId xmlns:a16="http://schemas.microsoft.com/office/drawing/2014/main" id="{7DFC9BBB-19D3-01C2-C9FE-3D71B9242C1E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1">
            <a:extLst>
              <a:ext uri="{FF2B5EF4-FFF2-40B4-BE49-F238E27FC236}">
                <a16:creationId xmlns:a16="http://schemas.microsoft.com/office/drawing/2014/main" id="{2CFC6804-2261-4C08-2317-E6DD09AB471A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5298" name="Rectangle 2">
            <a:extLst>
              <a:ext uri="{FF2B5EF4-FFF2-40B4-BE49-F238E27FC236}">
                <a16:creationId xmlns:a16="http://schemas.microsoft.com/office/drawing/2014/main" id="{9FCB5C70-BB32-0D13-8634-434E57A818AF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1">
            <a:extLst>
              <a:ext uri="{FF2B5EF4-FFF2-40B4-BE49-F238E27FC236}">
                <a16:creationId xmlns:a16="http://schemas.microsoft.com/office/drawing/2014/main" id="{BB98698B-6A1F-D233-8DE0-1B03C377F5BE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6322" name="Rectangle 2">
            <a:extLst>
              <a:ext uri="{FF2B5EF4-FFF2-40B4-BE49-F238E27FC236}">
                <a16:creationId xmlns:a16="http://schemas.microsoft.com/office/drawing/2014/main" id="{3F80CEF1-B6C9-E5F1-91AD-84C70CA2DF04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1">
            <a:extLst>
              <a:ext uri="{FF2B5EF4-FFF2-40B4-BE49-F238E27FC236}">
                <a16:creationId xmlns:a16="http://schemas.microsoft.com/office/drawing/2014/main" id="{BBDF41D8-2253-F18F-0CC1-26E6BED8BCEC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7346" name="Rectangle 2">
            <a:extLst>
              <a:ext uri="{FF2B5EF4-FFF2-40B4-BE49-F238E27FC236}">
                <a16:creationId xmlns:a16="http://schemas.microsoft.com/office/drawing/2014/main" id="{953AAB4F-42E0-843A-7085-1BFE8669CD69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">
            <a:extLst>
              <a:ext uri="{FF2B5EF4-FFF2-40B4-BE49-F238E27FC236}">
                <a16:creationId xmlns:a16="http://schemas.microsoft.com/office/drawing/2014/main" id="{2F82C6B3-50AE-FC41-6884-F36A3F095902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9938" name="Rectangle 2">
            <a:extLst>
              <a:ext uri="{FF2B5EF4-FFF2-40B4-BE49-F238E27FC236}">
                <a16:creationId xmlns:a16="http://schemas.microsoft.com/office/drawing/2014/main" id="{02F94284-1F12-3712-A75A-CA8C2179B424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Rectangle 1">
            <a:extLst>
              <a:ext uri="{FF2B5EF4-FFF2-40B4-BE49-F238E27FC236}">
                <a16:creationId xmlns:a16="http://schemas.microsoft.com/office/drawing/2014/main" id="{26EA13A9-1A34-DFBE-785C-E34529D7260E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8370" name="Rectangle 2">
            <a:extLst>
              <a:ext uri="{FF2B5EF4-FFF2-40B4-BE49-F238E27FC236}">
                <a16:creationId xmlns:a16="http://schemas.microsoft.com/office/drawing/2014/main" id="{9ED5BF63-FED3-A432-88E7-23635ACDBA44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Rectangle 1">
            <a:extLst>
              <a:ext uri="{FF2B5EF4-FFF2-40B4-BE49-F238E27FC236}">
                <a16:creationId xmlns:a16="http://schemas.microsoft.com/office/drawing/2014/main" id="{4F30A9DC-2EC9-F117-F1F7-17FBD585462E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9394" name="Rectangle 2">
            <a:extLst>
              <a:ext uri="{FF2B5EF4-FFF2-40B4-BE49-F238E27FC236}">
                <a16:creationId xmlns:a16="http://schemas.microsoft.com/office/drawing/2014/main" id="{4E69741E-A58B-C21D-2902-E350FBE60664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Rectangle 1">
            <a:extLst>
              <a:ext uri="{FF2B5EF4-FFF2-40B4-BE49-F238E27FC236}">
                <a16:creationId xmlns:a16="http://schemas.microsoft.com/office/drawing/2014/main" id="{575B20AC-BC76-E6AE-DB97-1B7538661A62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0418" name="Rectangle 2">
            <a:extLst>
              <a:ext uri="{FF2B5EF4-FFF2-40B4-BE49-F238E27FC236}">
                <a16:creationId xmlns:a16="http://schemas.microsoft.com/office/drawing/2014/main" id="{7ED5464F-F9D2-A046-3CCA-017240BB06D8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Rectangle 1">
            <a:extLst>
              <a:ext uri="{FF2B5EF4-FFF2-40B4-BE49-F238E27FC236}">
                <a16:creationId xmlns:a16="http://schemas.microsoft.com/office/drawing/2014/main" id="{875B3129-664A-8DF3-D2AF-70A0CF3B361B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1442" name="Rectangle 2">
            <a:extLst>
              <a:ext uri="{FF2B5EF4-FFF2-40B4-BE49-F238E27FC236}">
                <a16:creationId xmlns:a16="http://schemas.microsoft.com/office/drawing/2014/main" id="{8DC46C42-C82C-018C-A28E-0B0CC69FB93A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Rectangle 1">
            <a:extLst>
              <a:ext uri="{FF2B5EF4-FFF2-40B4-BE49-F238E27FC236}">
                <a16:creationId xmlns:a16="http://schemas.microsoft.com/office/drawing/2014/main" id="{2C44D95A-3081-BC5C-23FE-DC4DE1A7B72E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2466" name="Rectangle 2">
            <a:extLst>
              <a:ext uri="{FF2B5EF4-FFF2-40B4-BE49-F238E27FC236}">
                <a16:creationId xmlns:a16="http://schemas.microsoft.com/office/drawing/2014/main" id="{F2952C18-95DF-DF95-5B64-145AAD16A8E7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Rectangle 1">
            <a:extLst>
              <a:ext uri="{FF2B5EF4-FFF2-40B4-BE49-F238E27FC236}">
                <a16:creationId xmlns:a16="http://schemas.microsoft.com/office/drawing/2014/main" id="{AC3ACF80-7AD6-3F08-E917-3A3AFE063CD2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3490" name="Rectangle 2">
            <a:extLst>
              <a:ext uri="{FF2B5EF4-FFF2-40B4-BE49-F238E27FC236}">
                <a16:creationId xmlns:a16="http://schemas.microsoft.com/office/drawing/2014/main" id="{E027B51A-0875-3A10-2E15-2DCAA9588219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Rectangle 1">
            <a:extLst>
              <a:ext uri="{FF2B5EF4-FFF2-40B4-BE49-F238E27FC236}">
                <a16:creationId xmlns:a16="http://schemas.microsoft.com/office/drawing/2014/main" id="{F440CBBA-C8B6-14DE-B942-50BCD969FB2B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4514" name="Rectangle 2">
            <a:extLst>
              <a:ext uri="{FF2B5EF4-FFF2-40B4-BE49-F238E27FC236}">
                <a16:creationId xmlns:a16="http://schemas.microsoft.com/office/drawing/2014/main" id="{3714530B-2F65-C8C5-001D-E6464B38EF09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Rectangle 1">
            <a:extLst>
              <a:ext uri="{FF2B5EF4-FFF2-40B4-BE49-F238E27FC236}">
                <a16:creationId xmlns:a16="http://schemas.microsoft.com/office/drawing/2014/main" id="{3A4B5D78-A097-E65D-515E-6D8B6BD9BDEE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5538" name="Rectangle 2">
            <a:extLst>
              <a:ext uri="{FF2B5EF4-FFF2-40B4-BE49-F238E27FC236}">
                <a16:creationId xmlns:a16="http://schemas.microsoft.com/office/drawing/2014/main" id="{65C22433-9647-3E86-B677-0836B89CB7E8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Rectangle 1">
            <a:extLst>
              <a:ext uri="{FF2B5EF4-FFF2-40B4-BE49-F238E27FC236}">
                <a16:creationId xmlns:a16="http://schemas.microsoft.com/office/drawing/2014/main" id="{8CB0E595-26C4-03C1-EB65-FBDF9C8788EA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6562" name="Rectangle 2">
            <a:extLst>
              <a:ext uri="{FF2B5EF4-FFF2-40B4-BE49-F238E27FC236}">
                <a16:creationId xmlns:a16="http://schemas.microsoft.com/office/drawing/2014/main" id="{AD694865-76A1-52D8-A027-672074DB2FC7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Rectangle 1">
            <a:extLst>
              <a:ext uri="{FF2B5EF4-FFF2-40B4-BE49-F238E27FC236}">
                <a16:creationId xmlns:a16="http://schemas.microsoft.com/office/drawing/2014/main" id="{3C3DB0D5-647E-CD44-244E-087ED83B44B7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7586" name="Rectangle 2">
            <a:extLst>
              <a:ext uri="{FF2B5EF4-FFF2-40B4-BE49-F238E27FC236}">
                <a16:creationId xmlns:a16="http://schemas.microsoft.com/office/drawing/2014/main" id="{95071C20-A681-C0AD-C040-F49D42A71703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1">
            <a:extLst>
              <a:ext uri="{FF2B5EF4-FFF2-40B4-BE49-F238E27FC236}">
                <a16:creationId xmlns:a16="http://schemas.microsoft.com/office/drawing/2014/main" id="{8CF43DAF-7D73-6A5B-BCE7-CF9E5984C5BD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0962" name="Rectangle 2">
            <a:extLst>
              <a:ext uri="{FF2B5EF4-FFF2-40B4-BE49-F238E27FC236}">
                <a16:creationId xmlns:a16="http://schemas.microsoft.com/office/drawing/2014/main" id="{4AB251E5-F4F0-1B21-641C-52D9646F166F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Rectangle 1">
            <a:extLst>
              <a:ext uri="{FF2B5EF4-FFF2-40B4-BE49-F238E27FC236}">
                <a16:creationId xmlns:a16="http://schemas.microsoft.com/office/drawing/2014/main" id="{4E192C88-F15D-799D-3F27-CF8E73CDB03E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8610" name="Rectangle 2">
            <a:extLst>
              <a:ext uri="{FF2B5EF4-FFF2-40B4-BE49-F238E27FC236}">
                <a16:creationId xmlns:a16="http://schemas.microsoft.com/office/drawing/2014/main" id="{3BB204FD-E8A4-F699-E594-2E58C936D8D9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1">
            <a:extLst>
              <a:ext uri="{FF2B5EF4-FFF2-40B4-BE49-F238E27FC236}">
                <a16:creationId xmlns:a16="http://schemas.microsoft.com/office/drawing/2014/main" id="{5C42D891-BDD0-F620-95A4-745942858A54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9634" name="Rectangle 2">
            <a:extLst>
              <a:ext uri="{FF2B5EF4-FFF2-40B4-BE49-F238E27FC236}">
                <a16:creationId xmlns:a16="http://schemas.microsoft.com/office/drawing/2014/main" id="{5CBDA2F4-C702-F1C1-6350-8526A1EF3F5E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Rectangle 1">
            <a:extLst>
              <a:ext uri="{FF2B5EF4-FFF2-40B4-BE49-F238E27FC236}">
                <a16:creationId xmlns:a16="http://schemas.microsoft.com/office/drawing/2014/main" id="{48846149-BBDB-73B2-8EEF-BD8498B1A329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0658" name="Rectangle 2">
            <a:extLst>
              <a:ext uri="{FF2B5EF4-FFF2-40B4-BE49-F238E27FC236}">
                <a16:creationId xmlns:a16="http://schemas.microsoft.com/office/drawing/2014/main" id="{CB277D7A-BE9C-3545-D377-58FD76484103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Rectangle 1">
            <a:extLst>
              <a:ext uri="{FF2B5EF4-FFF2-40B4-BE49-F238E27FC236}">
                <a16:creationId xmlns:a16="http://schemas.microsoft.com/office/drawing/2014/main" id="{1BAEB274-4E86-14AD-BE01-88C4B310152F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1682" name="Rectangle 2">
            <a:extLst>
              <a:ext uri="{FF2B5EF4-FFF2-40B4-BE49-F238E27FC236}">
                <a16:creationId xmlns:a16="http://schemas.microsoft.com/office/drawing/2014/main" id="{15D49268-0055-DBE3-01F4-B6D4370DCA53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>
            <a:extLst>
              <a:ext uri="{FF2B5EF4-FFF2-40B4-BE49-F238E27FC236}">
                <a16:creationId xmlns:a16="http://schemas.microsoft.com/office/drawing/2014/main" id="{0C1F282E-7C03-D324-1FC4-7289CE4DA44A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6" name="Rectangle 2">
            <a:extLst>
              <a:ext uri="{FF2B5EF4-FFF2-40B4-BE49-F238E27FC236}">
                <a16:creationId xmlns:a16="http://schemas.microsoft.com/office/drawing/2014/main" id="{C1ADB36B-F7D5-F886-FEEE-505E66E3C614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Rectangle 1">
            <a:extLst>
              <a:ext uri="{FF2B5EF4-FFF2-40B4-BE49-F238E27FC236}">
                <a16:creationId xmlns:a16="http://schemas.microsoft.com/office/drawing/2014/main" id="{72E8852A-3CB4-5B0B-D482-A09F8F08FB0B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3730" name="Rectangle 2">
            <a:extLst>
              <a:ext uri="{FF2B5EF4-FFF2-40B4-BE49-F238E27FC236}">
                <a16:creationId xmlns:a16="http://schemas.microsoft.com/office/drawing/2014/main" id="{79646B8C-BED0-ADF4-7C18-384197DF0F06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>
            <a:extLst>
              <a:ext uri="{FF2B5EF4-FFF2-40B4-BE49-F238E27FC236}">
                <a16:creationId xmlns:a16="http://schemas.microsoft.com/office/drawing/2014/main" id="{9E24F8D4-8E2F-AF1C-9F2B-325DBECD0FCA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>
            <a:extLst>
              <a:ext uri="{FF2B5EF4-FFF2-40B4-BE49-F238E27FC236}">
                <a16:creationId xmlns:a16="http://schemas.microsoft.com/office/drawing/2014/main" id="{297B4029-476A-E377-5CB6-C393571A89A8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1">
            <a:extLst>
              <a:ext uri="{FF2B5EF4-FFF2-40B4-BE49-F238E27FC236}">
                <a16:creationId xmlns:a16="http://schemas.microsoft.com/office/drawing/2014/main" id="{E3AD5284-EA47-EDF7-26A3-E5A09FD3655F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3010" name="Rectangle 2">
            <a:extLst>
              <a:ext uri="{FF2B5EF4-FFF2-40B4-BE49-F238E27FC236}">
                <a16:creationId xmlns:a16="http://schemas.microsoft.com/office/drawing/2014/main" id="{318F9B7A-D585-726B-1BB5-1D1A35B41B29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1">
            <a:extLst>
              <a:ext uri="{FF2B5EF4-FFF2-40B4-BE49-F238E27FC236}">
                <a16:creationId xmlns:a16="http://schemas.microsoft.com/office/drawing/2014/main" id="{E743D078-E2BD-04A3-E9DA-022FEB8520AF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4034" name="Rectangle 2">
            <a:extLst>
              <a:ext uri="{FF2B5EF4-FFF2-40B4-BE49-F238E27FC236}">
                <a16:creationId xmlns:a16="http://schemas.microsoft.com/office/drawing/2014/main" id="{ECEC8952-2FF9-CF58-2890-84B18BE1F145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1">
            <a:extLst>
              <a:ext uri="{FF2B5EF4-FFF2-40B4-BE49-F238E27FC236}">
                <a16:creationId xmlns:a16="http://schemas.microsoft.com/office/drawing/2014/main" id="{773D7E45-60EC-BDE6-6D07-44E42A9E026C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5058" name="Rectangle 2">
            <a:extLst>
              <a:ext uri="{FF2B5EF4-FFF2-40B4-BE49-F238E27FC236}">
                <a16:creationId xmlns:a16="http://schemas.microsoft.com/office/drawing/2014/main" id="{CE10A007-D689-9A3C-FEA0-E9DA008E84CC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1">
            <a:extLst>
              <a:ext uri="{FF2B5EF4-FFF2-40B4-BE49-F238E27FC236}">
                <a16:creationId xmlns:a16="http://schemas.microsoft.com/office/drawing/2014/main" id="{5866DE5B-7146-89A4-8F67-C1212DA65906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6082" name="Rectangle 2">
            <a:extLst>
              <a:ext uri="{FF2B5EF4-FFF2-40B4-BE49-F238E27FC236}">
                <a16:creationId xmlns:a16="http://schemas.microsoft.com/office/drawing/2014/main" id="{7F1BF39D-FEAF-6221-3AA8-8780453B302A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1">
            <a:extLst>
              <a:ext uri="{FF2B5EF4-FFF2-40B4-BE49-F238E27FC236}">
                <a16:creationId xmlns:a16="http://schemas.microsoft.com/office/drawing/2014/main" id="{C8E06C91-B50A-8873-372F-F3FEDE7860AD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7106" name="Rectangle 2">
            <a:extLst>
              <a:ext uri="{FF2B5EF4-FFF2-40B4-BE49-F238E27FC236}">
                <a16:creationId xmlns:a16="http://schemas.microsoft.com/office/drawing/2014/main" id="{408D244C-EBE5-4DDD-6D35-DE0901D91959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5178EA-3E00-5C19-6B85-68492C43F4B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25600" y="1595438"/>
            <a:ext cx="9752013" cy="3395662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4D18824-E378-2B29-AC7F-3DCA6873FB4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25600" y="5121275"/>
            <a:ext cx="9752013" cy="2355850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EEF56E-348B-2031-1903-D201A8B22458}"/>
              </a:ext>
            </a:extLst>
          </p:cNvPr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BCD80BDE-2081-4619-B552-6B6EA5BFA68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194247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B105CF-3681-4883-B842-6BF139B39F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243C5CB-8975-5417-D77D-B04A8AB456E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D8E9A94-06B3-F6E2-5F01-5C4D5F623ABC}"/>
              </a:ext>
            </a:extLst>
          </p:cNvPr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4CC687AA-2819-4B62-9A63-1759A8CA361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967743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ABC4E8-1E8C-CB49-5237-3D3187C67DC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9275763" y="254000"/>
            <a:ext cx="2773362" cy="86201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1C49900-44C6-BF85-6873-DFC0B02C62A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952500" y="254000"/>
            <a:ext cx="8170863" cy="86201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8DBCED-7F6D-14A8-B6D9-D8BBAA98D60F}"/>
              </a:ext>
            </a:extLst>
          </p:cNvPr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A69A8CC2-A767-4B96-A865-BFDD39502A4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921879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31E370-0657-F130-8230-3EDB5E4C74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EE873A-261C-660D-2FEE-A234ADDA85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BF41EAD-EEC3-2581-9640-E8BE2CB592B7}"/>
              </a:ext>
            </a:extLst>
          </p:cNvPr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1A064965-DF95-43F1-A5B1-8CCFDE611A2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143332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1959CE-8098-B0C8-A679-D3B7D83628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7413" y="2430463"/>
            <a:ext cx="11215687" cy="405765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DC19040-663B-A9C8-683C-E767381695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87413" y="6526213"/>
            <a:ext cx="11215687" cy="2133600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53C75E-D493-5802-398F-425CF1C03CB4}"/>
              </a:ext>
            </a:extLst>
          </p:cNvPr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688355F2-50D2-46A5-A4AA-F011EB21519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556861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74E0BB-7C0F-38B4-AD06-61BCC0076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3DB024-307C-19FB-ECC5-295A6612380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52500" y="2590800"/>
            <a:ext cx="5472113" cy="62833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FB6020-DC49-B930-977E-89366136BA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577013" y="2590800"/>
            <a:ext cx="5472112" cy="62833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D725D63-74F4-7986-C85A-939C7E38D4C5}"/>
              </a:ext>
            </a:extLst>
          </p:cNvPr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005507A3-6D2C-4BA3-9829-91C3F020542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298861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993CC2-CA3F-0294-D022-5338D4A09B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5350" y="519113"/>
            <a:ext cx="11215688" cy="18843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3710087-1A8E-DD21-49B2-BF2A7D94D0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95350" y="2390775"/>
            <a:ext cx="5500688" cy="11715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79ECF22-36CA-819C-272C-EC6AE2E95B1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95350" y="3562350"/>
            <a:ext cx="5500688" cy="52387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AE22D95-5DBD-33A4-A202-EC6A52EC548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583363" y="2390775"/>
            <a:ext cx="5527675" cy="11715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8508AB0-D668-1F5C-9640-CDCEEE88C3B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583363" y="3562350"/>
            <a:ext cx="5527675" cy="52387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C55BAA6-22AF-FFC6-F920-459E2DD51158}"/>
              </a:ext>
            </a:extLst>
          </p:cNvPr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721649A6-3375-45D6-89F8-1AD5CAB3227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452772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0CA713-7C78-ADC2-5FC1-9AF399F03E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55D79A2-C962-FEBE-8184-74952AA0F6F8}"/>
              </a:ext>
            </a:extLst>
          </p:cNvPr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0946548C-56DD-4CB2-9192-00213064849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887717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AD4D309-4615-AA83-F8E9-35C20FF77BC8}"/>
              </a:ext>
            </a:extLst>
          </p:cNvPr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EEDDE14A-11F2-4CD0-B85C-81811ED73BC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024131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730811-423D-1209-EFFE-A20B61872E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5350" y="650875"/>
            <a:ext cx="4194175" cy="2274888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F7A817-8E36-5E17-F4D2-B040459C32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27675" y="1403350"/>
            <a:ext cx="6583363" cy="69310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80FC540-C422-A335-AB49-710BF4C7362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95350" y="2925763"/>
            <a:ext cx="4194175" cy="54197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DFBDF9-8E55-A5A3-2F25-DAC748D0D152}"/>
              </a:ext>
            </a:extLst>
          </p:cNvPr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9B300E4F-2CF8-44AB-A927-E0DFDFC3D96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065685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EE11D4-A90D-3240-6E54-1E8DB8E164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5350" y="650875"/>
            <a:ext cx="4194175" cy="2274888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AE22D9E-DDEC-3B64-FE7F-FAE18746D44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527675" y="1403350"/>
            <a:ext cx="6583363" cy="69310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C61DF7C-C9A3-E236-9A60-6AAA25646E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95350" y="2925763"/>
            <a:ext cx="4194175" cy="54197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CC4106-526A-00F2-62E3-E0B6C86F5C74}"/>
              </a:ext>
            </a:extLst>
          </p:cNvPr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13ECE990-1B7E-40AF-8D6E-ED8DBF7EB4D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48506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>
            <a:extLst>
              <a:ext uri="{FF2B5EF4-FFF2-40B4-BE49-F238E27FC236}">
                <a16:creationId xmlns:a16="http://schemas.microsoft.com/office/drawing/2014/main" id="{2488E72F-3641-8CB7-82F0-0CDEC46B929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52500" y="254000"/>
            <a:ext cx="11096625" cy="2155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50760" tIns="50760" rIns="50760" bIns="5076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the title text format</a:t>
            </a:r>
          </a:p>
        </p:txBody>
      </p:sp>
      <p:sp>
        <p:nvSpPr>
          <p:cNvPr id="1026" name="Rectangle 2">
            <a:extLst>
              <a:ext uri="{FF2B5EF4-FFF2-40B4-BE49-F238E27FC236}">
                <a16:creationId xmlns:a16="http://schemas.microsoft.com/office/drawing/2014/main" id="{90F22F84-82C2-EEE9-FD01-95A120F9127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52500" y="2590800"/>
            <a:ext cx="11096625" cy="6283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50760" tIns="50760" rIns="50760" bIns="5076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the outline text format</a:t>
            </a:r>
          </a:p>
          <a:p>
            <a:pPr lvl="1"/>
            <a:r>
              <a:rPr lang="en-GB" altLang="en-US"/>
              <a:t>Second Outline Level</a:t>
            </a:r>
          </a:p>
          <a:p>
            <a:pPr lvl="2"/>
            <a:r>
              <a:rPr lang="en-GB" altLang="en-US"/>
              <a:t>Third Outline Level</a:t>
            </a:r>
          </a:p>
          <a:p>
            <a:pPr lvl="3"/>
            <a:r>
              <a:rPr lang="en-GB" altLang="en-US"/>
              <a:t>Fourth Outline Level</a:t>
            </a:r>
          </a:p>
          <a:p>
            <a:pPr lvl="4"/>
            <a:r>
              <a:rPr lang="en-GB" altLang="en-US"/>
              <a:t>Fifth Outline Level</a:t>
            </a:r>
          </a:p>
          <a:p>
            <a:pPr lvl="4"/>
            <a:r>
              <a:rPr lang="en-GB" altLang="en-US"/>
              <a:t>Sixth Outline Level</a:t>
            </a:r>
          </a:p>
          <a:p>
            <a:pPr lvl="4"/>
            <a:r>
              <a:rPr lang="en-GB" altLang="en-US"/>
              <a:t>Seventh Outline Level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6E7B86CF-6F93-6679-B93E-858D2E3482EE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 bwMode="auto">
          <a:xfrm>
            <a:off x="6338888" y="9296400"/>
            <a:ext cx="314325" cy="32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50760" tIns="50760" rIns="50760" bIns="50760" numCol="1" anchor="t" anchorCtr="1" compatLnSpc="1">
            <a:prstTxWarp prst="textNoShape">
              <a:avLst/>
            </a:prstTxWarp>
          </a:bodyPr>
          <a:lstStyle>
            <a:lvl1pPr algn="ctr" eaLnBrk="1">
              <a:buClrTx/>
              <a:buFontTx/>
              <a:buNone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1600" b="0">
                <a:solidFill>
                  <a:srgbClr val="000000"/>
                </a:solidFill>
                <a:latin typeface="Gill Sans Light" charset="0"/>
                <a:cs typeface="Gill Sans Light" charset="0"/>
              </a:defRPr>
            </a:lvl1pPr>
          </a:lstStyle>
          <a:p>
            <a:fld id="{402FCC60-F7C2-4ECD-86A5-C8F18AFA7ACA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0" fontAlgn="base" hangingPunct="0">
        <a:spcBef>
          <a:spcPts val="25"/>
        </a:spcBef>
        <a:spcAft>
          <a:spcPts val="25"/>
        </a:spcAft>
        <a:buClr>
          <a:srgbClr val="000000"/>
        </a:buClr>
        <a:buSzPct val="100000"/>
        <a:buFont typeface="Times New Roman" panose="02020603050405020304" pitchFamily="18" charset="0"/>
        <a:defRPr sz="8000" kern="1200">
          <a:solidFill>
            <a:srgbClr val="000000"/>
          </a:solidFill>
          <a:latin typeface="+mj-lt"/>
          <a:ea typeface="+mj-ea"/>
          <a:cs typeface="+mj-cs"/>
        </a:defRPr>
      </a:lvl1pPr>
      <a:lvl2pPr marL="742950" indent="-285750" algn="ctr" defTabSz="457200" rtl="0" eaLnBrk="0" fontAlgn="base" hangingPunct="0">
        <a:spcBef>
          <a:spcPts val="25"/>
        </a:spcBef>
        <a:spcAft>
          <a:spcPts val="25"/>
        </a:spcAft>
        <a:buClr>
          <a:srgbClr val="000000"/>
        </a:buClr>
        <a:buSzPct val="100000"/>
        <a:buFont typeface="Times New Roman" panose="02020603050405020304" pitchFamily="18" charset="0"/>
        <a:defRPr sz="8000">
          <a:solidFill>
            <a:srgbClr val="000000"/>
          </a:solidFill>
          <a:latin typeface="Gill Sans SemiBold" charset="0"/>
          <a:cs typeface="Gill Sans SemiBold" charset="0"/>
        </a:defRPr>
      </a:lvl2pPr>
      <a:lvl3pPr marL="1143000" indent="-228600" algn="ctr" defTabSz="457200" rtl="0" eaLnBrk="0" fontAlgn="base" hangingPunct="0">
        <a:spcBef>
          <a:spcPts val="25"/>
        </a:spcBef>
        <a:spcAft>
          <a:spcPts val="25"/>
        </a:spcAft>
        <a:buClr>
          <a:srgbClr val="000000"/>
        </a:buClr>
        <a:buSzPct val="100000"/>
        <a:buFont typeface="Times New Roman" panose="02020603050405020304" pitchFamily="18" charset="0"/>
        <a:defRPr sz="8000">
          <a:solidFill>
            <a:srgbClr val="000000"/>
          </a:solidFill>
          <a:latin typeface="Gill Sans SemiBold" charset="0"/>
          <a:cs typeface="Gill Sans SemiBold" charset="0"/>
        </a:defRPr>
      </a:lvl3pPr>
      <a:lvl4pPr marL="1600200" indent="-228600" algn="ctr" defTabSz="457200" rtl="0" eaLnBrk="0" fontAlgn="base" hangingPunct="0">
        <a:spcBef>
          <a:spcPts val="25"/>
        </a:spcBef>
        <a:spcAft>
          <a:spcPts val="25"/>
        </a:spcAft>
        <a:buClr>
          <a:srgbClr val="000000"/>
        </a:buClr>
        <a:buSzPct val="100000"/>
        <a:buFont typeface="Times New Roman" panose="02020603050405020304" pitchFamily="18" charset="0"/>
        <a:defRPr sz="8000">
          <a:solidFill>
            <a:srgbClr val="000000"/>
          </a:solidFill>
          <a:latin typeface="Gill Sans SemiBold" charset="0"/>
          <a:cs typeface="Gill Sans SemiBold" charset="0"/>
        </a:defRPr>
      </a:lvl4pPr>
      <a:lvl5pPr marL="2057400" indent="-228600" algn="ctr" defTabSz="457200" rtl="0" eaLnBrk="0" fontAlgn="base" hangingPunct="0">
        <a:spcBef>
          <a:spcPts val="25"/>
        </a:spcBef>
        <a:spcAft>
          <a:spcPts val="25"/>
        </a:spcAft>
        <a:buClr>
          <a:srgbClr val="000000"/>
        </a:buClr>
        <a:buSzPct val="100000"/>
        <a:buFont typeface="Times New Roman" panose="02020603050405020304" pitchFamily="18" charset="0"/>
        <a:defRPr sz="8000">
          <a:solidFill>
            <a:srgbClr val="000000"/>
          </a:solidFill>
          <a:latin typeface="Gill Sans SemiBold" charset="0"/>
          <a:cs typeface="Gill Sans SemiBold" charset="0"/>
        </a:defRPr>
      </a:lvl5pPr>
      <a:lvl6pPr marL="2514600" indent="-228600" algn="ctr" defTabSz="457200" rtl="0" eaLnBrk="0" fontAlgn="base" hangingPunct="0">
        <a:spcBef>
          <a:spcPts val="25"/>
        </a:spcBef>
        <a:spcAft>
          <a:spcPts val="25"/>
        </a:spcAft>
        <a:buClr>
          <a:srgbClr val="000000"/>
        </a:buClr>
        <a:buSzPct val="100000"/>
        <a:buFont typeface="Times New Roman" panose="02020603050405020304" pitchFamily="18" charset="0"/>
        <a:defRPr sz="8000">
          <a:solidFill>
            <a:srgbClr val="000000"/>
          </a:solidFill>
          <a:latin typeface="Gill Sans SemiBold" charset="0"/>
          <a:cs typeface="Gill Sans SemiBold" charset="0"/>
        </a:defRPr>
      </a:lvl6pPr>
      <a:lvl7pPr marL="2971800" indent="-228600" algn="ctr" defTabSz="457200" rtl="0" eaLnBrk="0" fontAlgn="base" hangingPunct="0">
        <a:spcBef>
          <a:spcPts val="25"/>
        </a:spcBef>
        <a:spcAft>
          <a:spcPts val="25"/>
        </a:spcAft>
        <a:buClr>
          <a:srgbClr val="000000"/>
        </a:buClr>
        <a:buSzPct val="100000"/>
        <a:buFont typeface="Times New Roman" panose="02020603050405020304" pitchFamily="18" charset="0"/>
        <a:defRPr sz="8000">
          <a:solidFill>
            <a:srgbClr val="000000"/>
          </a:solidFill>
          <a:latin typeface="Gill Sans SemiBold" charset="0"/>
          <a:cs typeface="Gill Sans SemiBold" charset="0"/>
        </a:defRPr>
      </a:lvl7pPr>
      <a:lvl8pPr marL="3429000" indent="-228600" algn="ctr" defTabSz="457200" rtl="0" eaLnBrk="0" fontAlgn="base" hangingPunct="0">
        <a:spcBef>
          <a:spcPts val="25"/>
        </a:spcBef>
        <a:spcAft>
          <a:spcPts val="25"/>
        </a:spcAft>
        <a:buClr>
          <a:srgbClr val="000000"/>
        </a:buClr>
        <a:buSzPct val="100000"/>
        <a:buFont typeface="Times New Roman" panose="02020603050405020304" pitchFamily="18" charset="0"/>
        <a:defRPr sz="8000">
          <a:solidFill>
            <a:srgbClr val="000000"/>
          </a:solidFill>
          <a:latin typeface="Gill Sans SemiBold" charset="0"/>
          <a:cs typeface="Gill Sans SemiBold" charset="0"/>
        </a:defRPr>
      </a:lvl8pPr>
      <a:lvl9pPr marL="3886200" indent="-228600" algn="ctr" defTabSz="457200" rtl="0" eaLnBrk="0" fontAlgn="base" hangingPunct="0">
        <a:spcBef>
          <a:spcPts val="25"/>
        </a:spcBef>
        <a:spcAft>
          <a:spcPts val="25"/>
        </a:spcAft>
        <a:buClr>
          <a:srgbClr val="000000"/>
        </a:buClr>
        <a:buSzPct val="100000"/>
        <a:buFont typeface="Times New Roman" panose="02020603050405020304" pitchFamily="18" charset="0"/>
        <a:defRPr sz="8000">
          <a:solidFill>
            <a:srgbClr val="000000"/>
          </a:solidFill>
          <a:latin typeface="Gill Sans SemiBold" charset="0"/>
          <a:cs typeface="Gill Sans SemiBold" charset="0"/>
        </a:defRPr>
      </a:lvl9pPr>
    </p:titleStyle>
    <p:bodyStyle>
      <a:lvl1pPr marL="342900" indent="-342900" algn="l" defTabSz="457200" rtl="0" eaLnBrk="0" fontAlgn="base" hangingPunct="0">
        <a:spcBef>
          <a:spcPts val="4225"/>
        </a:spcBef>
        <a:spcAft>
          <a:spcPts val="25"/>
        </a:spcAft>
        <a:buClr>
          <a:srgbClr val="000000"/>
        </a:buClr>
        <a:buSzPct val="100000"/>
        <a:buFont typeface="Times New Roman" panose="02020603050405020304" pitchFamily="18" charset="0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ts val="4225"/>
        </a:spcBef>
        <a:spcAft>
          <a:spcPts val="25"/>
        </a:spcAft>
        <a:buClr>
          <a:srgbClr val="000000"/>
        </a:buClr>
        <a:buSzPct val="100000"/>
        <a:buFont typeface="Times New Roman" panose="02020603050405020304" pitchFamily="18" charset="0"/>
        <a:defRPr sz="3200" kern="12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ts val="4225"/>
        </a:spcBef>
        <a:spcAft>
          <a:spcPts val="25"/>
        </a:spcAft>
        <a:buClr>
          <a:srgbClr val="000000"/>
        </a:buClr>
        <a:buSzPct val="100000"/>
        <a:buFont typeface="Times New Roman" panose="02020603050405020304" pitchFamily="18" charset="0"/>
        <a:defRPr sz="3200" kern="12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ts val="4225"/>
        </a:spcBef>
        <a:spcAft>
          <a:spcPts val="25"/>
        </a:spcAft>
        <a:buClr>
          <a:srgbClr val="000000"/>
        </a:buClr>
        <a:buSzPct val="100000"/>
        <a:buFont typeface="Times New Roman" panose="02020603050405020304" pitchFamily="18" charset="0"/>
        <a:defRPr sz="3200" kern="12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ts val="4225"/>
        </a:spcBef>
        <a:spcAft>
          <a:spcPts val="25"/>
        </a:spcAft>
        <a:buClr>
          <a:srgbClr val="000000"/>
        </a:buClr>
        <a:buSzPct val="100000"/>
        <a:buFont typeface="Times New Roman" panose="02020603050405020304" pitchFamily="18" charset="0"/>
        <a:defRPr sz="32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science.howstuffworks.com/life/genetic/gattaca-gaptacaz-adding-letters-the-genetic-alphabet.htm" TargetMode="External"/><Relationship Id="rId3" Type="http://schemas.openxmlformats.org/officeDocument/2006/relationships/hyperlink" Target="https://www.washingtonpost.com/graphics/2020/national/coronavirus-us-cases-deaths/" TargetMode="External"/><Relationship Id="rId7" Type="http://schemas.openxmlformats.org/officeDocument/2006/relationships/hyperlink" Target="https://fivethirtyeight.com/features/the-midwest-is-getting-drenched-and-its-causing-big-problems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11" Type="http://schemas.openxmlformats.org/officeDocument/2006/relationships/image" Target="../media/image5.png"/><Relationship Id="rId5" Type="http://schemas.openxmlformats.org/officeDocument/2006/relationships/hyperlink" Target="https://en.wikipedia.org/wiki/Neuroimaging" TargetMode="External"/><Relationship Id="rId10" Type="http://schemas.openxmlformats.org/officeDocument/2006/relationships/image" Target="../media/image4.png"/><Relationship Id="rId4" Type="http://schemas.openxmlformats.org/officeDocument/2006/relationships/image" Target="../media/image1.png"/><Relationship Id="rId9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Text Box 1">
            <a:extLst>
              <a:ext uri="{FF2B5EF4-FFF2-40B4-BE49-F238E27FC236}">
                <a16:creationId xmlns:a16="http://schemas.microsoft.com/office/drawing/2014/main" id="{CEFC9F1C-0B8C-95C8-B985-51223AEFB7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550" y="2362200"/>
            <a:ext cx="12584113" cy="330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50760" tIns="50760" rIns="50760" bIns="50760" anchor="b"/>
          <a:lstStyle>
            <a:lvl1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  <a:tab pos="11887200" algn="l"/>
                <a:tab pos="123444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  <a:tab pos="11887200" algn="l"/>
                <a:tab pos="123444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  <a:tab pos="11887200" algn="l"/>
                <a:tab pos="123444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  <a:tab pos="11887200" algn="l"/>
                <a:tab pos="123444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  <a:tab pos="11887200" algn="l"/>
                <a:tab pos="123444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  <a:tab pos="11887200" algn="l"/>
                <a:tab pos="123444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  <a:tab pos="11887200" algn="l"/>
                <a:tab pos="123444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  <a:tab pos="11887200" algn="l"/>
                <a:tab pos="123444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  <a:tab pos="11887200" algn="l"/>
                <a:tab pos="123444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algn="ctr" eaLnBrk="1">
              <a:buClrTx/>
              <a:buFontTx/>
              <a:buNone/>
            </a:pPr>
            <a:r>
              <a:rPr lang="en-US" altLang="en-US" sz="8000" b="0">
                <a:latin typeface="Gill Sans SemiBold" charset="0"/>
                <a:cs typeface="Gill Sans SemiBold" charset="0"/>
              </a:rPr>
              <a:t>CS 220 / CS319 </a:t>
            </a:r>
            <a:br>
              <a:rPr lang="en-US" altLang="en-US" sz="8000" b="0">
                <a:latin typeface="Gill Sans SemiBold" charset="0"/>
                <a:cs typeface="Gill Sans SemiBold" charset="0"/>
              </a:rPr>
            </a:br>
            <a:r>
              <a:rPr lang="en-US" altLang="en-US" sz="8000" b="0">
                <a:latin typeface="Gill Sans SemiBold" charset="0"/>
                <a:cs typeface="Gill Sans SemiBold" charset="0"/>
              </a:rPr>
              <a:t>Introduction</a:t>
            </a:r>
          </a:p>
        </p:txBody>
      </p:sp>
      <p:sp>
        <p:nvSpPr>
          <p:cNvPr id="3074" name="Text Box 2">
            <a:extLst>
              <a:ext uri="{FF2B5EF4-FFF2-40B4-BE49-F238E27FC236}">
                <a16:creationId xmlns:a16="http://schemas.microsoft.com/office/drawing/2014/main" id="{AE79DC51-2F88-DEC1-1A69-F97F03549E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68413" y="6096000"/>
            <a:ext cx="10464800" cy="1130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50760" tIns="50760" rIns="50760" bIns="50760"/>
          <a:lstStyle>
            <a:lvl1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algn="ctr" eaLnBrk="1">
              <a:buClrTx/>
              <a:buSzPct val="145000"/>
              <a:buFontTx/>
              <a:buNone/>
            </a:pPr>
            <a:r>
              <a:rPr lang="en-US" altLang="en-US" sz="3700" b="0"/>
              <a:t>Department of Computer Sciences</a:t>
            </a:r>
          </a:p>
          <a:p>
            <a:pPr algn="ctr" eaLnBrk="1">
              <a:buClrTx/>
              <a:buSzPct val="145000"/>
              <a:buFontTx/>
              <a:buNone/>
            </a:pPr>
            <a:r>
              <a:rPr lang="en-US" altLang="en-US" sz="3700" b="0"/>
              <a:t>University of Wisconsin-Madison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Text Box 1">
            <a:extLst>
              <a:ext uri="{FF2B5EF4-FFF2-40B4-BE49-F238E27FC236}">
                <a16:creationId xmlns:a16="http://schemas.microsoft.com/office/drawing/2014/main" id="{C2CF22A5-53F7-04A8-0B0D-E96F0A9303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9800" y="681038"/>
            <a:ext cx="8324850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50760" tIns="50760" rIns="50760" bIns="50760" anchor="ctr"/>
          <a:lstStyle>
            <a:lvl1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eaLnBrk="1">
              <a:buClrTx/>
              <a:buFontTx/>
              <a:buNone/>
            </a:pPr>
            <a:r>
              <a:rPr lang="en-US" altLang="en-US" sz="4800" b="0"/>
              <a:t>Who are the faculty?</a:t>
            </a:r>
          </a:p>
        </p:txBody>
      </p:sp>
      <p:sp>
        <p:nvSpPr>
          <p:cNvPr id="12290" name="Text Box 2">
            <a:extLst>
              <a:ext uri="{FF2B5EF4-FFF2-40B4-BE49-F238E27FC236}">
                <a16:creationId xmlns:a16="http://schemas.microsoft.com/office/drawing/2014/main" id="{7374D5CC-8B3F-8512-CBB1-1BE03DDD2F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1200" y="1752600"/>
            <a:ext cx="7189788" cy="324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50760" tIns="50760" rIns="50760" bIns="50760"/>
          <a:lstStyle>
            <a:lvl1pPr marL="338138" indent="-236538"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>
              <a:spcBef>
                <a:spcPts val="4225"/>
              </a:spcBef>
              <a:buClrTx/>
              <a:buSzPct val="145000"/>
              <a:buFontTx/>
              <a:buNone/>
            </a:pPr>
            <a:r>
              <a:rPr lang="en-US" altLang="en-US" sz="2600" b="0"/>
              <a:t>Mike Doescher</a:t>
            </a:r>
          </a:p>
          <a:p>
            <a:pPr>
              <a:buSzPct val="145000"/>
              <a:buFont typeface="Gill Sans" charset="0"/>
              <a:buChar char="•"/>
            </a:pPr>
            <a:r>
              <a:rPr lang="en-US" altLang="en-US" sz="2600" b="0"/>
              <a:t>Email: </a:t>
            </a:r>
            <a:r>
              <a:rPr lang="en-US" altLang="en-US" sz="2600" b="0" u="sng">
                <a:solidFill>
                  <a:srgbClr val="00A2FF"/>
                </a:solidFill>
              </a:rPr>
              <a:t>mdoescher@wisc.edu</a:t>
            </a:r>
          </a:p>
          <a:p>
            <a:pPr>
              <a:buSzPct val="145000"/>
              <a:buFont typeface="Gill Sans" charset="0"/>
              <a:buChar char="•"/>
            </a:pPr>
            <a:r>
              <a:rPr lang="en-US" altLang="en-US" sz="2600" b="0"/>
              <a:t>Please call me “Mike”</a:t>
            </a:r>
          </a:p>
          <a:p>
            <a:pPr>
              <a:spcBef>
                <a:spcPts val="1750"/>
              </a:spcBef>
              <a:buClrTx/>
              <a:buSzPct val="145000"/>
              <a:buFontTx/>
              <a:buNone/>
            </a:pPr>
            <a:r>
              <a:rPr lang="en-US" altLang="en-US" sz="2600" b="0"/>
              <a:t>Industry and Teaching experience</a:t>
            </a:r>
          </a:p>
          <a:p>
            <a:pPr>
              <a:buSzPct val="145000"/>
              <a:buFont typeface="Gill Sans" charset="0"/>
              <a:buChar char="•"/>
            </a:pPr>
            <a:r>
              <a:rPr lang="en-US" altLang="en-US" sz="2600" b="0"/>
              <a:t>Naval Research Laboratory</a:t>
            </a:r>
          </a:p>
          <a:p>
            <a:pPr>
              <a:buSzPct val="145000"/>
              <a:buFont typeface="Gill Sans" charset="0"/>
              <a:buChar char="•"/>
            </a:pPr>
            <a:r>
              <a:rPr lang="en-US" altLang="en-US" sz="2600" b="0"/>
              <a:t>Benedictine College</a:t>
            </a:r>
          </a:p>
          <a:p>
            <a:pPr>
              <a:buSzPct val="145000"/>
              <a:buFont typeface="Gill Sans" charset="0"/>
              <a:buChar char="•"/>
            </a:pPr>
            <a:r>
              <a:rPr lang="en-US" altLang="en-US" sz="2600" b="0"/>
              <a:t>SciArt Software</a:t>
            </a:r>
          </a:p>
          <a:p>
            <a:pPr>
              <a:buSzPct val="145000"/>
              <a:buFont typeface="Gill Sans" charset="0"/>
              <a:buChar char="•"/>
            </a:pPr>
            <a:r>
              <a:rPr lang="en-US" altLang="en-US" sz="2600" b="0"/>
              <a:t>UW Madison</a:t>
            </a:r>
          </a:p>
        </p:txBody>
      </p:sp>
      <p:pic>
        <p:nvPicPr>
          <p:cNvPr id="12291" name="Picture 3">
            <a:extLst>
              <a:ext uri="{FF2B5EF4-FFF2-40B4-BE49-F238E27FC236}">
                <a16:creationId xmlns:a16="http://schemas.microsoft.com/office/drawing/2014/main" id="{E62E01F0-F28C-BD5D-3C83-0BD01C7576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200" y="5803900"/>
            <a:ext cx="5410200" cy="360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2292" name="Picture 4">
            <a:extLst>
              <a:ext uri="{FF2B5EF4-FFF2-40B4-BE49-F238E27FC236}">
                <a16:creationId xmlns:a16="http://schemas.microsoft.com/office/drawing/2014/main" id="{AB01335A-E071-6C60-4BDF-AE3694EA23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2400" y="5967413"/>
            <a:ext cx="6027738" cy="3328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2293" name="Picture 5">
            <a:extLst>
              <a:ext uri="{FF2B5EF4-FFF2-40B4-BE49-F238E27FC236}">
                <a16:creationId xmlns:a16="http://schemas.microsoft.com/office/drawing/2014/main" id="{BAD87C9E-03E9-6925-DE4D-98FB197CA0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6738" y="604838"/>
            <a:ext cx="4476750" cy="438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2294" name="Picture 6">
            <a:extLst>
              <a:ext uri="{FF2B5EF4-FFF2-40B4-BE49-F238E27FC236}">
                <a16:creationId xmlns:a16="http://schemas.microsoft.com/office/drawing/2014/main" id="{F666806E-B427-C242-B2CB-5833B555EA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4925" y="3201988"/>
            <a:ext cx="2051050" cy="1870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 Box 1">
            <a:extLst>
              <a:ext uri="{FF2B5EF4-FFF2-40B4-BE49-F238E27FC236}">
                <a16:creationId xmlns:a16="http://schemas.microsoft.com/office/drawing/2014/main" id="{DCE0F786-3395-EC32-B745-CF89931C07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828800"/>
            <a:ext cx="9829800" cy="7543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50760" tIns="50760" rIns="50760" bIns="50760"/>
          <a:lstStyle>
            <a:lvl1pPr marL="338138" indent="-236538"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>
              <a:spcBef>
                <a:spcPts val="4225"/>
              </a:spcBef>
              <a:buClrTx/>
              <a:buSzPct val="145000"/>
              <a:buFontTx/>
              <a:buNone/>
            </a:pPr>
            <a:r>
              <a:rPr lang="en-US" altLang="en-US" sz="2600" b="0">
                <a:cs typeface="Times New Roman" panose="02020603050405020304" pitchFamily="18" charset="0"/>
              </a:rPr>
              <a:t>Louis Oliphant</a:t>
            </a:r>
          </a:p>
          <a:p>
            <a:pPr>
              <a:spcBef>
                <a:spcPts val="4225"/>
              </a:spcBef>
              <a:buClrTx/>
              <a:buSzPct val="145000"/>
              <a:buFontTx/>
              <a:buNone/>
            </a:pPr>
            <a:r>
              <a:rPr lang="en-US" altLang="en-US" sz="2600" b="0">
                <a:cs typeface="Times New Roman" panose="02020603050405020304" pitchFamily="18" charset="0"/>
              </a:rPr>
              <a:t>Email: ltoliphant@wisc.edu</a:t>
            </a:r>
          </a:p>
          <a:p>
            <a:pPr>
              <a:spcBef>
                <a:spcPts val="1750"/>
              </a:spcBef>
              <a:buClrTx/>
              <a:buSzPct val="145000"/>
              <a:buFontTx/>
              <a:buNone/>
            </a:pPr>
            <a:r>
              <a:rPr lang="en-US" altLang="en-US" sz="2600" b="0">
                <a:cs typeface="Times New Roman" panose="02020603050405020304" pitchFamily="18" charset="0"/>
              </a:rPr>
              <a:t>BA in Mathematics Education @ BYU, 1995</a:t>
            </a:r>
          </a:p>
          <a:p>
            <a:pPr>
              <a:spcBef>
                <a:spcPts val="1750"/>
              </a:spcBef>
              <a:buClrTx/>
              <a:buSzPct val="145000"/>
              <a:buFontTx/>
              <a:buNone/>
            </a:pPr>
            <a:r>
              <a:rPr lang="en-US" altLang="en-US" sz="2600" b="0">
                <a:cs typeface="Times New Roman" panose="02020603050405020304" pitchFamily="18" charset="0"/>
              </a:rPr>
              <a:t>Taught High School for several years</a:t>
            </a:r>
          </a:p>
          <a:p>
            <a:pPr>
              <a:spcBef>
                <a:spcPts val="1750"/>
              </a:spcBef>
              <a:buClrTx/>
              <a:buSzPct val="145000"/>
              <a:buFontTx/>
              <a:buNone/>
            </a:pPr>
            <a:endParaRPr lang="en-US" altLang="en-US" sz="2600" b="0">
              <a:cs typeface="Times New Roman" panose="02020603050405020304" pitchFamily="18" charset="0"/>
            </a:endParaRPr>
          </a:p>
          <a:p>
            <a:pPr>
              <a:spcBef>
                <a:spcPts val="1750"/>
              </a:spcBef>
              <a:buClrTx/>
              <a:buSzPct val="145000"/>
              <a:buFontTx/>
              <a:buNone/>
            </a:pPr>
            <a:r>
              <a:rPr lang="en-US" altLang="en-US" sz="2600" b="0">
                <a:cs typeface="Times New Roman" panose="02020603050405020304" pitchFamily="18" charset="0"/>
              </a:rPr>
              <a:t>MS and PhD in Computer Science @ UW-Madison</a:t>
            </a:r>
          </a:p>
          <a:p>
            <a:pPr>
              <a:spcBef>
                <a:spcPts val="1750"/>
              </a:spcBef>
              <a:buClrTx/>
              <a:buSzPct val="145000"/>
              <a:buFontTx/>
              <a:buNone/>
            </a:pPr>
            <a:r>
              <a:rPr lang="en-US" altLang="en-US" sz="2600" b="0">
                <a:cs typeface="Times New Roman" panose="02020603050405020304" pitchFamily="18" charset="0"/>
              </a:rPr>
              <a:t>Dissertation in Machine Learning, 2009</a:t>
            </a:r>
          </a:p>
          <a:p>
            <a:pPr>
              <a:spcBef>
                <a:spcPts val="1750"/>
              </a:spcBef>
              <a:buClrTx/>
              <a:buSzPct val="145000"/>
              <a:buFontTx/>
              <a:buNone/>
            </a:pPr>
            <a:r>
              <a:rPr lang="en-US" altLang="en-US" sz="2600" b="0" i="1">
                <a:cs typeface="Times New Roman" panose="02020603050405020304" pitchFamily="18" charset="0"/>
              </a:rPr>
              <a:t>Adaptively Finding and Combining First-Order Rules for Large, Skewed Datasets</a:t>
            </a:r>
          </a:p>
          <a:p>
            <a:pPr>
              <a:spcBef>
                <a:spcPts val="1750"/>
              </a:spcBef>
              <a:buClrTx/>
              <a:buSzPct val="145000"/>
              <a:buFontTx/>
              <a:buNone/>
            </a:pPr>
            <a:r>
              <a:rPr lang="en-US" altLang="en-US" sz="2600" b="0">
                <a:cs typeface="Times New Roman" panose="02020603050405020304" pitchFamily="18" charset="0"/>
              </a:rPr>
              <a:t>Taught at Hiram College in Ohio from 2009-2013</a:t>
            </a:r>
          </a:p>
          <a:p>
            <a:pPr>
              <a:spcBef>
                <a:spcPts val="1750"/>
              </a:spcBef>
              <a:buClrTx/>
              <a:buSzPct val="145000"/>
              <a:buFontTx/>
              <a:buNone/>
            </a:pPr>
            <a:r>
              <a:rPr lang="en-US" altLang="en-US" sz="2600" b="0">
                <a:cs typeface="Times New Roman" panose="02020603050405020304" pitchFamily="18" charset="0"/>
              </a:rPr>
              <a:t>Started at UW-Madison in Fall, 2023</a:t>
            </a:r>
          </a:p>
          <a:p>
            <a:pPr>
              <a:spcBef>
                <a:spcPts val="1750"/>
              </a:spcBef>
              <a:buClrTx/>
              <a:buSzPct val="145000"/>
              <a:buFontTx/>
              <a:buNone/>
            </a:pPr>
            <a:r>
              <a:rPr lang="en-US" altLang="en-US" sz="2600" b="0" u="sng">
                <a:cs typeface="Times New Roman" panose="02020603050405020304" pitchFamily="18" charset="0"/>
              </a:rPr>
              <a:t>Always looking for racquetball partners</a:t>
            </a:r>
          </a:p>
        </p:txBody>
      </p:sp>
      <p:sp>
        <p:nvSpPr>
          <p:cNvPr id="13314" name="Text Box 2">
            <a:extLst>
              <a:ext uri="{FF2B5EF4-FFF2-40B4-BE49-F238E27FC236}">
                <a16:creationId xmlns:a16="http://schemas.microsoft.com/office/drawing/2014/main" id="{D67B8EDC-DE93-5369-997B-13CE205B30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9800" y="914400"/>
            <a:ext cx="8324850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50760" tIns="50760" rIns="50760" bIns="50760" anchor="ctr"/>
          <a:lstStyle>
            <a:lvl1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eaLnBrk="1">
              <a:buClrTx/>
              <a:buFontTx/>
              <a:buNone/>
            </a:pPr>
            <a:r>
              <a:rPr lang="en-US" altLang="en-US" sz="4800" b="0"/>
              <a:t>Who are the faculty?</a:t>
            </a:r>
          </a:p>
        </p:txBody>
      </p:sp>
      <p:pic>
        <p:nvPicPr>
          <p:cNvPr id="13315" name="Picture 3">
            <a:extLst>
              <a:ext uri="{FF2B5EF4-FFF2-40B4-BE49-F238E27FC236}">
                <a16:creationId xmlns:a16="http://schemas.microsoft.com/office/drawing/2014/main" id="{6D43224F-E20F-9C08-52E9-5F853BC684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4525" y="390525"/>
            <a:ext cx="2809875" cy="2809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3316" name="Picture 4">
            <a:extLst>
              <a:ext uri="{FF2B5EF4-FFF2-40B4-BE49-F238E27FC236}">
                <a16:creationId xmlns:a16="http://schemas.microsoft.com/office/drawing/2014/main" id="{C56EEECD-9FA3-DCA4-0B70-5A88A7AA47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1200" y="7042150"/>
            <a:ext cx="2546350" cy="2330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 Box 1">
            <a:extLst>
              <a:ext uri="{FF2B5EF4-FFF2-40B4-BE49-F238E27FC236}">
                <a16:creationId xmlns:a16="http://schemas.microsoft.com/office/drawing/2014/main" id="{9AF8D392-1B94-ABC8-63CB-614E986601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9800" y="681038"/>
            <a:ext cx="8324850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50760" tIns="50760" rIns="50760" bIns="50760" anchor="ctr"/>
          <a:lstStyle>
            <a:lvl1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eaLnBrk="1">
              <a:buClrTx/>
              <a:buFontTx/>
              <a:buNone/>
            </a:pPr>
            <a:r>
              <a:rPr lang="en-US" altLang="en-US" sz="4800" b="0"/>
              <a:t>Who are the faculty?</a:t>
            </a:r>
          </a:p>
        </p:txBody>
      </p:sp>
      <p:sp>
        <p:nvSpPr>
          <p:cNvPr id="14338" name="Text Box 2">
            <a:extLst>
              <a:ext uri="{FF2B5EF4-FFF2-40B4-BE49-F238E27FC236}">
                <a16:creationId xmlns:a16="http://schemas.microsoft.com/office/drawing/2014/main" id="{25389106-091A-35A4-94DE-C3351E209D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1200" y="1752600"/>
            <a:ext cx="7189788" cy="324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50760" tIns="50760" rIns="50760" bIns="50760"/>
          <a:lstStyle>
            <a:lvl1pPr marL="338138" indent="-236538"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>
              <a:spcBef>
                <a:spcPts val="4225"/>
              </a:spcBef>
              <a:buClrTx/>
              <a:buSzPct val="145000"/>
              <a:buFontTx/>
              <a:buNone/>
            </a:pPr>
            <a:r>
              <a:rPr lang="en-US" altLang="en-US" sz="2600" b="0"/>
              <a:t>Cole Nelson</a:t>
            </a:r>
          </a:p>
          <a:p>
            <a:pPr>
              <a:buSzPct val="145000"/>
              <a:buFont typeface="Gill Sans" charset="0"/>
              <a:buChar char="•"/>
            </a:pPr>
            <a:r>
              <a:rPr lang="en-US" altLang="en-US" sz="2600" b="0"/>
              <a:t>Email: ctnelson2@wisc.edu</a:t>
            </a:r>
          </a:p>
          <a:p>
            <a:pPr>
              <a:buSzPct val="145000"/>
              <a:buFont typeface="Gill Sans" charset="0"/>
              <a:buChar char="•"/>
            </a:pPr>
            <a:r>
              <a:rPr lang="en-US" altLang="en-US" sz="2600" b="0"/>
              <a:t>Please call me “Cole”</a:t>
            </a:r>
          </a:p>
          <a:p>
            <a:pPr>
              <a:spcBef>
                <a:spcPts val="1750"/>
              </a:spcBef>
              <a:buClrTx/>
              <a:buSzPct val="145000"/>
              <a:buFontTx/>
              <a:buNone/>
            </a:pPr>
            <a:r>
              <a:rPr lang="en-US" altLang="en-US" sz="2600" b="0"/>
              <a:t>Industry and Teaching experience</a:t>
            </a:r>
          </a:p>
          <a:p>
            <a:pPr>
              <a:buSzPct val="145000"/>
              <a:buFont typeface="Gill Sans" charset="0"/>
              <a:buChar char="•"/>
            </a:pPr>
            <a:r>
              <a:rPr lang="en-US" altLang="en-US" sz="2600" b="0"/>
              <a:t>Nelnet Application Security</a:t>
            </a:r>
          </a:p>
          <a:p>
            <a:pPr>
              <a:buSzPct val="145000"/>
              <a:buFont typeface="Gill Sans" charset="0"/>
              <a:buChar char="•"/>
            </a:pPr>
            <a:r>
              <a:rPr lang="en-US" altLang="en-US" sz="2600" b="0"/>
              <a:t>CS220: Data Programming I</a:t>
            </a:r>
          </a:p>
          <a:p>
            <a:pPr>
              <a:buSzPct val="145000"/>
              <a:buFont typeface="Gill Sans" charset="0"/>
              <a:buChar char="•"/>
            </a:pPr>
            <a:r>
              <a:rPr lang="en-US" altLang="en-US" sz="2600" b="0"/>
              <a:t>CS571: Building User Interfaces</a:t>
            </a:r>
          </a:p>
          <a:p>
            <a:pPr>
              <a:buClrTx/>
              <a:buSzPct val="145000"/>
              <a:buFontTx/>
              <a:buNone/>
            </a:pPr>
            <a:endParaRPr lang="en-US" altLang="en-US" sz="2600" b="0"/>
          </a:p>
        </p:txBody>
      </p:sp>
      <p:pic>
        <p:nvPicPr>
          <p:cNvPr id="14339" name="Picture 3">
            <a:extLst>
              <a:ext uri="{FF2B5EF4-FFF2-40B4-BE49-F238E27FC236}">
                <a16:creationId xmlns:a16="http://schemas.microsoft.com/office/drawing/2014/main" id="{881027D5-2145-FDE2-6945-08624D905A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400" y="5394325"/>
            <a:ext cx="5086350" cy="3814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4340" name="Picture 4">
            <a:extLst>
              <a:ext uri="{FF2B5EF4-FFF2-40B4-BE49-F238E27FC236}">
                <a16:creationId xmlns:a16="http://schemas.microsoft.com/office/drawing/2014/main" id="{EBB2D591-B255-651B-03FF-C38C167A22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1488" y="5172075"/>
            <a:ext cx="3232150" cy="430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4341" name="Picture 5">
            <a:extLst>
              <a:ext uri="{FF2B5EF4-FFF2-40B4-BE49-F238E27FC236}">
                <a16:creationId xmlns:a16="http://schemas.microsoft.com/office/drawing/2014/main" id="{837AC1FB-2F46-DDCC-4C01-8498E7EABE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544513"/>
            <a:ext cx="4124325" cy="4062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ext Box 1">
            <a:extLst>
              <a:ext uri="{FF2B5EF4-FFF2-40B4-BE49-F238E27FC236}">
                <a16:creationId xmlns:a16="http://schemas.microsoft.com/office/drawing/2014/main" id="{03AA6A36-C59F-6CDE-270D-B0EA561D80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9800" y="762000"/>
            <a:ext cx="11099800" cy="90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50760" tIns="50760" rIns="50760" bIns="50760" anchor="ctr"/>
          <a:lstStyle>
            <a:lvl1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eaLnBrk="1">
              <a:buClrTx/>
              <a:buFontTx/>
              <a:buNone/>
            </a:pPr>
            <a:r>
              <a:rPr lang="en-US" altLang="en-US" sz="4800" b="0"/>
              <a:t>Who are you?</a:t>
            </a:r>
          </a:p>
        </p:txBody>
      </p:sp>
      <p:sp>
        <p:nvSpPr>
          <p:cNvPr id="15362" name="Text Box 2">
            <a:extLst>
              <a:ext uri="{FF2B5EF4-FFF2-40B4-BE49-F238E27FC236}">
                <a16:creationId xmlns:a16="http://schemas.microsoft.com/office/drawing/2014/main" id="{21DDB5AD-BB51-B930-67B7-AE874BE370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2200" y="3048000"/>
            <a:ext cx="5410200" cy="3581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50760" tIns="50760" rIns="50760" bIns="50760"/>
          <a:lstStyle>
            <a:lvl1pPr marL="452438" indent="-317500">
              <a:tabLst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 marL="896938" indent="-317500">
              <a:tabLst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eaLnBrk="1">
              <a:buSzPct val="145000"/>
              <a:buFont typeface="Gill Sans" charset="0"/>
              <a:buChar char="•"/>
            </a:pPr>
            <a:r>
              <a:rPr lang="en-US" altLang="en-US" sz="2800" b="0"/>
              <a:t>1200 students in 5 sections</a:t>
            </a:r>
          </a:p>
          <a:p>
            <a:pPr eaLnBrk="1">
              <a:buSzPct val="145000"/>
              <a:buFont typeface="Gill Sans" charset="0"/>
              <a:buChar char="•"/>
            </a:pPr>
            <a:r>
              <a:rPr lang="en-US" altLang="en-US" sz="2800" b="0"/>
              <a:t>Say hi to your neighbor and introduce yourself </a:t>
            </a:r>
            <a:r>
              <a:rPr lang="en-US" altLang="en-US" sz="2800" b="0">
                <a:latin typeface="Wingdings" panose="05000000000000000000" pitchFamily="2" charset="2"/>
              </a:rPr>
              <a:t></a:t>
            </a:r>
          </a:p>
          <a:p>
            <a:pPr lvl="1" eaLnBrk="1">
              <a:buSzPct val="145000"/>
              <a:buFont typeface="Gill Sans" charset="0"/>
              <a:buChar char="•"/>
            </a:pPr>
            <a:r>
              <a:rPr lang="en-US" altLang="en-US" sz="2800" b="0"/>
              <a:t>Name</a:t>
            </a:r>
          </a:p>
          <a:p>
            <a:pPr lvl="1" eaLnBrk="1">
              <a:buSzPct val="145000"/>
              <a:buFont typeface="Gill Sans" charset="0"/>
              <a:buChar char="•"/>
            </a:pPr>
            <a:r>
              <a:rPr lang="en-US" altLang="en-US" sz="2800" b="0"/>
              <a:t>Major (potential major)</a:t>
            </a:r>
          </a:p>
          <a:p>
            <a:pPr lvl="1" eaLnBrk="1">
              <a:buSzPct val="145000"/>
              <a:buFont typeface="Gill Sans" charset="0"/>
              <a:buChar char="•"/>
            </a:pPr>
            <a:r>
              <a:rPr lang="en-US" altLang="en-US" sz="2800" b="0"/>
              <a:t>Year in college</a:t>
            </a:r>
          </a:p>
          <a:p>
            <a:pPr lvl="1" eaLnBrk="1">
              <a:buSzPct val="145000"/>
              <a:buFont typeface="Gill Sans" charset="0"/>
              <a:buChar char="•"/>
            </a:pPr>
            <a:r>
              <a:rPr lang="en-US" altLang="en-US" sz="2800" b="0"/>
              <a:t>Fun fact</a:t>
            </a:r>
          </a:p>
        </p:txBody>
      </p:sp>
      <p:pic>
        <p:nvPicPr>
          <p:cNvPr id="15363" name="Picture 3">
            <a:extLst>
              <a:ext uri="{FF2B5EF4-FFF2-40B4-BE49-F238E27FC236}">
                <a16:creationId xmlns:a16="http://schemas.microsoft.com/office/drawing/2014/main" id="{34C1E21F-6A8C-5271-5110-58991CD856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9950" y="1968500"/>
            <a:ext cx="4845050" cy="5816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5364" name="Text Box 4">
            <a:extLst>
              <a:ext uri="{FF2B5EF4-FFF2-40B4-BE49-F238E27FC236}">
                <a16:creationId xmlns:a16="http://schemas.microsoft.com/office/drawing/2014/main" id="{D86BE3AE-2CE2-62C5-CF9F-5E44E82E8E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17000" y="7874000"/>
            <a:ext cx="6502400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>
              <a:buClrTx/>
              <a:buFontTx/>
              <a:buNone/>
            </a:pPr>
            <a:r>
              <a:rPr lang="en-US" altLang="en-US" sz="800" b="0"/>
              <a:t>https://pixy.org/4356032/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 Box 1">
            <a:extLst>
              <a:ext uri="{FF2B5EF4-FFF2-40B4-BE49-F238E27FC236}">
                <a16:creationId xmlns:a16="http://schemas.microsoft.com/office/drawing/2014/main" id="{DF17DA32-4CC9-23D8-0699-AEBF560DC4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2500" y="254000"/>
            <a:ext cx="11099800" cy="90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50760" tIns="50760" rIns="50760" bIns="50760" anchor="ctr"/>
          <a:lstStyle>
            <a:lvl1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eaLnBrk="1">
              <a:buClrTx/>
              <a:buFontTx/>
              <a:buNone/>
            </a:pPr>
            <a:r>
              <a:rPr lang="en-US" altLang="en-US" sz="4800" b="0"/>
              <a:t>Today's Topics</a:t>
            </a:r>
          </a:p>
        </p:txBody>
      </p:sp>
      <p:sp>
        <p:nvSpPr>
          <p:cNvPr id="16386" name="Text Box 2">
            <a:extLst>
              <a:ext uri="{FF2B5EF4-FFF2-40B4-BE49-F238E27FC236}">
                <a16:creationId xmlns:a16="http://schemas.microsoft.com/office/drawing/2014/main" id="{B77D8FEE-8422-BB86-95D6-B7740C6707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2500" y="1587500"/>
            <a:ext cx="11099800" cy="728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50760" tIns="50760" rIns="50760" bIns="50760"/>
          <a:lstStyle>
            <a:lvl1pPr marL="422275" indent="-295275"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eaLnBrk="1">
              <a:spcBef>
                <a:spcPts val="4225"/>
              </a:spcBef>
              <a:buClrTx/>
              <a:buSzPct val="145000"/>
              <a:buFontTx/>
              <a:buNone/>
            </a:pPr>
            <a:r>
              <a:rPr lang="en-US" altLang="en-US" sz="3200" b="0">
                <a:solidFill>
                  <a:srgbClr val="929292"/>
                </a:solidFill>
              </a:rPr>
              <a:t>Introductions</a:t>
            </a:r>
          </a:p>
          <a:p>
            <a:pPr eaLnBrk="1">
              <a:spcBef>
                <a:spcPts val="4225"/>
              </a:spcBef>
              <a:buClrTx/>
              <a:buSzPct val="145000"/>
              <a:buFontTx/>
              <a:buNone/>
            </a:pPr>
            <a:r>
              <a:rPr lang="en-US" altLang="en-US" sz="3200" b="0"/>
              <a:t>Course overview</a:t>
            </a:r>
          </a:p>
          <a:p>
            <a:pPr eaLnBrk="1">
              <a:buClr>
                <a:srgbClr val="EE220C"/>
              </a:buClr>
              <a:buSzPct val="145000"/>
              <a:buFont typeface="Gill Sans" charset="0"/>
              <a:buChar char="•"/>
            </a:pPr>
            <a:r>
              <a:rPr lang="en-US" altLang="en-US" sz="2800" b="0">
                <a:solidFill>
                  <a:srgbClr val="EE220C"/>
                </a:solidFill>
              </a:rPr>
              <a:t>Topics</a:t>
            </a:r>
          </a:p>
          <a:p>
            <a:pPr eaLnBrk="1">
              <a:buSzPct val="145000"/>
              <a:buFont typeface="Gill Sans" charset="0"/>
              <a:buChar char="•"/>
            </a:pPr>
            <a:r>
              <a:rPr lang="en-US" altLang="en-US" sz="2800" b="0"/>
              <a:t>Lectures</a:t>
            </a:r>
          </a:p>
          <a:p>
            <a:pPr eaLnBrk="1">
              <a:buSzPct val="145000"/>
              <a:buFont typeface="Gill Sans" charset="0"/>
              <a:buChar char="•"/>
            </a:pPr>
            <a:r>
              <a:rPr lang="en-US" altLang="en-US" sz="2800" b="0"/>
              <a:t>Lab</a:t>
            </a:r>
          </a:p>
          <a:p>
            <a:pPr eaLnBrk="1">
              <a:buSzPct val="145000"/>
              <a:buFont typeface="Gill Sans" charset="0"/>
              <a:buChar char="•"/>
            </a:pPr>
            <a:r>
              <a:rPr lang="en-US" altLang="en-US" sz="2800" b="0"/>
              <a:t>Readings</a:t>
            </a:r>
          </a:p>
          <a:p>
            <a:pPr eaLnBrk="1">
              <a:buSzPct val="145000"/>
              <a:buFont typeface="Gill Sans" charset="0"/>
              <a:buChar char="•"/>
            </a:pPr>
            <a:r>
              <a:rPr lang="en-US" altLang="en-US" sz="2800" b="0"/>
              <a:t>Course tools</a:t>
            </a:r>
          </a:p>
          <a:p>
            <a:pPr eaLnBrk="1">
              <a:buSzPct val="145000"/>
              <a:buFont typeface="Gill Sans" charset="0"/>
              <a:buChar char="•"/>
            </a:pPr>
            <a:r>
              <a:rPr lang="en-US" altLang="en-US" sz="2800" b="0"/>
              <a:t>Grades</a:t>
            </a:r>
          </a:p>
          <a:p>
            <a:pPr eaLnBrk="1">
              <a:buSzPct val="145000"/>
              <a:buFont typeface="Gill Sans" charset="0"/>
              <a:buChar char="•"/>
            </a:pPr>
            <a:r>
              <a:rPr lang="en-US" altLang="en-US" sz="2800" b="0"/>
              <a:t>Projects</a:t>
            </a:r>
          </a:p>
          <a:p>
            <a:pPr eaLnBrk="1">
              <a:buSzPct val="145000"/>
              <a:buFont typeface="Gill Sans" charset="0"/>
              <a:buChar char="•"/>
            </a:pPr>
            <a:r>
              <a:rPr lang="en-US" altLang="en-US" sz="2800" b="0"/>
              <a:t>Exams &amp; quizzes </a:t>
            </a:r>
          </a:p>
          <a:p>
            <a:pPr eaLnBrk="1">
              <a:spcBef>
                <a:spcPts val="4225"/>
              </a:spcBef>
              <a:buClrTx/>
              <a:buSzPct val="145000"/>
              <a:buFontTx/>
              <a:buNone/>
            </a:pPr>
            <a:r>
              <a:rPr lang="en-US" altLang="en-US" sz="3200" b="0"/>
              <a:t>Website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ext Box 1">
            <a:extLst>
              <a:ext uri="{FF2B5EF4-FFF2-40B4-BE49-F238E27FC236}">
                <a16:creationId xmlns:a16="http://schemas.microsoft.com/office/drawing/2014/main" id="{351F8BE3-B2E2-9F53-8929-0A2BEB29CA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2500" y="254000"/>
            <a:ext cx="11099800" cy="90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50760" tIns="50760" rIns="50760" bIns="50760" anchor="ctr"/>
          <a:lstStyle>
            <a:lvl1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eaLnBrk="1">
              <a:buClrTx/>
              <a:buFontTx/>
              <a:buNone/>
            </a:pPr>
            <a:r>
              <a:rPr lang="en-US" altLang="en-US" sz="4800" b="0"/>
              <a:t>220 Topics</a:t>
            </a:r>
          </a:p>
        </p:txBody>
      </p:sp>
      <p:sp>
        <p:nvSpPr>
          <p:cNvPr id="17410" name="Text Box 2">
            <a:extLst>
              <a:ext uri="{FF2B5EF4-FFF2-40B4-BE49-F238E27FC236}">
                <a16:creationId xmlns:a16="http://schemas.microsoft.com/office/drawing/2014/main" id="{A3FE7290-3CAF-CC19-AD4A-936A1DE07A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2500" y="1587500"/>
            <a:ext cx="6219825" cy="728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50760" tIns="50760" rIns="50760" bIns="50760"/>
          <a:lstStyle>
            <a:lvl1pPr marL="487363" indent="-341313"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eaLnBrk="1">
              <a:spcBef>
                <a:spcPts val="4225"/>
              </a:spcBef>
              <a:buClrTx/>
              <a:buSzPct val="145000"/>
              <a:buFontTx/>
              <a:buNone/>
            </a:pPr>
            <a:r>
              <a:rPr lang="en-US" altLang="en-US" sz="3200" b="0">
                <a:solidFill>
                  <a:srgbClr val="FF9300"/>
                </a:solidFill>
                <a:latin typeface="Gill Sans SemiBold" charset="0"/>
                <a:cs typeface="Gill Sans SemiBold" charset="0"/>
              </a:rPr>
              <a:t>Part 1: Control Flow</a:t>
            </a:r>
          </a:p>
          <a:p>
            <a:pPr eaLnBrk="1">
              <a:buSzPct val="145000"/>
              <a:buFont typeface="Gill Sans" charset="0"/>
              <a:buChar char="•"/>
            </a:pPr>
            <a:r>
              <a:rPr lang="en-US" altLang="en-US" sz="2800" b="0"/>
              <a:t>What step is currently executing?</a:t>
            </a:r>
          </a:p>
          <a:p>
            <a:pPr eaLnBrk="1">
              <a:buSzPct val="145000"/>
              <a:buFont typeface="Gill Sans" charset="0"/>
              <a:buChar char="•"/>
            </a:pPr>
            <a:r>
              <a:rPr lang="en-US" altLang="en-US" sz="2800" b="0"/>
              <a:t>How to write functions?</a:t>
            </a:r>
          </a:p>
          <a:p>
            <a:pPr eaLnBrk="1">
              <a:buSzPct val="145000"/>
              <a:buFont typeface="Gill Sans" charset="0"/>
              <a:buChar char="•"/>
            </a:pPr>
            <a:r>
              <a:rPr lang="en-US" altLang="en-US" sz="2800" b="0"/>
              <a:t>How to conditionally do something?</a:t>
            </a:r>
          </a:p>
          <a:p>
            <a:pPr eaLnBrk="1">
              <a:buSzPct val="145000"/>
              <a:buFont typeface="Gill Sans" charset="0"/>
              <a:buChar char="•"/>
            </a:pPr>
            <a:r>
              <a:rPr lang="en-US" altLang="en-US" sz="2800" b="0"/>
              <a:t>How to repeat steps?</a:t>
            </a:r>
          </a:p>
          <a:p>
            <a:pPr eaLnBrk="1">
              <a:spcBef>
                <a:spcPts val="4225"/>
              </a:spcBef>
              <a:buClrTx/>
              <a:buSzPct val="145000"/>
              <a:buFontTx/>
              <a:buNone/>
            </a:pPr>
            <a:r>
              <a:rPr lang="en-US" altLang="en-US" sz="3200" b="0">
                <a:solidFill>
                  <a:srgbClr val="FF9300"/>
                </a:solidFill>
                <a:latin typeface="Gill Sans SemiBold" charset="0"/>
                <a:cs typeface="Gill Sans SemiBold" charset="0"/>
              </a:rPr>
              <a:t>Part 2: State</a:t>
            </a:r>
          </a:p>
          <a:p>
            <a:pPr eaLnBrk="1">
              <a:buSzPct val="145000"/>
              <a:buFont typeface="Gill Sans" charset="0"/>
              <a:buChar char="•"/>
            </a:pPr>
            <a:r>
              <a:rPr lang="en-US" altLang="en-US" sz="2800" b="0"/>
              <a:t>How to structure lots of data?</a:t>
            </a:r>
          </a:p>
          <a:p>
            <a:pPr eaLnBrk="1">
              <a:buSzPct val="145000"/>
              <a:buFont typeface="Gill Sans" charset="0"/>
              <a:buChar char="•"/>
            </a:pPr>
            <a:r>
              <a:rPr lang="en-US" altLang="en-US" sz="2800" b="0"/>
              <a:t>How to save data in files?</a:t>
            </a:r>
          </a:p>
          <a:p>
            <a:pPr eaLnBrk="1">
              <a:spcBef>
                <a:spcPts val="4225"/>
              </a:spcBef>
              <a:buClrTx/>
              <a:buSzPct val="145000"/>
              <a:buFontTx/>
              <a:buNone/>
            </a:pPr>
            <a:r>
              <a:rPr lang="en-US" altLang="en-US" sz="3200" b="0">
                <a:solidFill>
                  <a:srgbClr val="FF9300"/>
                </a:solidFill>
                <a:latin typeface="Gill Sans SemiBold" charset="0"/>
                <a:cs typeface="Gill Sans SemiBold" charset="0"/>
              </a:rPr>
              <a:t>Part 3: Data Science</a:t>
            </a:r>
          </a:p>
          <a:p>
            <a:pPr eaLnBrk="1">
              <a:buSzPct val="145000"/>
              <a:buFont typeface="Gill Sans" charset="0"/>
              <a:buChar char="•"/>
            </a:pPr>
            <a:r>
              <a:rPr lang="en-US" altLang="en-US" sz="2800" b="0"/>
              <a:t>Tabular data</a:t>
            </a:r>
          </a:p>
          <a:p>
            <a:pPr eaLnBrk="1">
              <a:buSzPct val="145000"/>
              <a:buFont typeface="Gill Sans" charset="0"/>
              <a:buChar char="•"/>
            </a:pPr>
            <a:r>
              <a:rPr lang="en-US" altLang="en-US" sz="2800" b="0"/>
              <a:t>Internet</a:t>
            </a:r>
          </a:p>
          <a:p>
            <a:pPr eaLnBrk="1">
              <a:buSzPct val="145000"/>
              <a:buFont typeface="Gill Sans" charset="0"/>
              <a:buChar char="•"/>
            </a:pPr>
            <a:r>
              <a:rPr lang="en-US" altLang="en-US" sz="2800" b="0"/>
              <a:t>Databases</a:t>
            </a:r>
          </a:p>
          <a:p>
            <a:pPr eaLnBrk="1">
              <a:buSzPct val="145000"/>
              <a:buFont typeface="Gill Sans" charset="0"/>
              <a:buChar char="•"/>
            </a:pPr>
            <a:r>
              <a:rPr lang="en-US" altLang="en-US" sz="2800" b="0"/>
              <a:t>Plotting</a:t>
            </a:r>
          </a:p>
        </p:txBody>
      </p:sp>
      <p:pic>
        <p:nvPicPr>
          <p:cNvPr id="17411" name="Picture 3">
            <a:extLst>
              <a:ext uri="{FF2B5EF4-FFF2-40B4-BE49-F238E27FC236}">
                <a16:creationId xmlns:a16="http://schemas.microsoft.com/office/drawing/2014/main" id="{BB91D584-02C9-5077-9616-C09887AD6D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1314450"/>
            <a:ext cx="4902200" cy="2781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7412" name="Text Box 4">
            <a:extLst>
              <a:ext uri="{FF2B5EF4-FFF2-40B4-BE49-F238E27FC236}">
                <a16:creationId xmlns:a16="http://schemas.microsoft.com/office/drawing/2014/main" id="{69E81D72-03AE-BA29-F985-9CCC8B5655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56663" y="3862388"/>
            <a:ext cx="3140075" cy="223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50760" tIns="50760" rIns="50760" bIns="50760" anchor="ctr">
            <a:spAutoFit/>
          </a:bodyPr>
          <a:lstStyle>
            <a:lvl1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algn="ctr" eaLnBrk="1">
              <a:buClrTx/>
              <a:buFontTx/>
              <a:buNone/>
            </a:pPr>
            <a:r>
              <a:rPr lang="en-US" altLang="en-US" sz="800" b="0"/>
              <a:t>http://net-informations.com/python/flow/default.htm</a:t>
            </a:r>
          </a:p>
        </p:txBody>
      </p:sp>
      <p:sp>
        <p:nvSpPr>
          <p:cNvPr id="17413" name="Freeform 5">
            <a:extLst>
              <a:ext uri="{FF2B5EF4-FFF2-40B4-BE49-F238E27FC236}">
                <a16:creationId xmlns:a16="http://schemas.microsoft.com/office/drawing/2014/main" id="{2789E7CB-08BD-07B8-6576-149259756A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0588" y="7061200"/>
            <a:ext cx="1739900" cy="1736725"/>
          </a:xfrm>
          <a:custGeom>
            <a:avLst/>
            <a:gdLst/>
            <a:ahLst/>
            <a:cxnLst/>
            <a:rect l="0" t="0" r="0" b="0"/>
            <a:pathLst/>
          </a:custGeom>
          <a:solidFill>
            <a:srgbClr val="5E5E5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7414" name="Freeform 6">
            <a:extLst>
              <a:ext uri="{FF2B5EF4-FFF2-40B4-BE49-F238E27FC236}">
                <a16:creationId xmlns:a16="http://schemas.microsoft.com/office/drawing/2014/main" id="{9756B7B1-02A7-6F67-FA80-CCAD106C8B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85413" y="7277100"/>
            <a:ext cx="1741487" cy="1736725"/>
          </a:xfrm>
          <a:custGeom>
            <a:avLst/>
            <a:gdLst>
              <a:gd name="G0" fmla="+- 1 0 0"/>
              <a:gd name="G1" fmla="+- 65429 0 0"/>
              <a:gd name="G2" fmla="+- 65429 0 0"/>
              <a:gd name="G3" fmla="+- 1 0 0"/>
              <a:gd name="G4" fmla="+- 1 0 0"/>
              <a:gd name="G5" fmla="+- 1 0 0"/>
              <a:gd name="G6" fmla="+- 1 0 0"/>
              <a:gd name="G7" fmla="+- 1 0 0"/>
              <a:gd name="G8" fmla="+- 1 0 0"/>
              <a:gd name="G9" fmla="+- 1 0 0"/>
              <a:gd name="G10" fmla="+- 1 0 0"/>
              <a:gd name="G11" fmla="+- 1 0 0"/>
              <a:gd name="G12" fmla="+- 1 0 0"/>
              <a:gd name="G13" fmla="+- 1 0 0"/>
              <a:gd name="G14" fmla="+- 1 0 0"/>
              <a:gd name="G15" fmla="+- 1 0 0"/>
              <a:gd name="G16" fmla="+- 1 0 0"/>
              <a:gd name="G17" fmla="+- 1 0 0"/>
              <a:gd name="G18" fmla="+- 1 0 0"/>
              <a:gd name="G19" fmla="+- 1 0 0"/>
              <a:gd name="G20" fmla="+- 1 0 0"/>
              <a:gd name="G21" fmla="+- 1 0 0"/>
              <a:gd name="G22" fmla="+- 1 0 0"/>
              <a:gd name="G23" fmla="+- 1 0 0"/>
              <a:gd name="G24" fmla="+- 1 0 0"/>
              <a:gd name="G25" fmla="+- 1 0 0"/>
              <a:gd name="G26" fmla="+- 1 0 0"/>
              <a:gd name="G27" fmla="+- 1 0 0"/>
              <a:gd name="G28" fmla="+- 1 0 0"/>
              <a:gd name="G29" fmla="+- 1 0 0"/>
              <a:gd name="G30" fmla="+- 1 0 0"/>
              <a:gd name="G31" fmla="+- 1 0 0"/>
              <a:gd name="G32" fmla="+- 1 0 0"/>
              <a:gd name="G33" fmla="+- 1 0 0"/>
              <a:gd name="G34" fmla="+- 1 0 0"/>
              <a:gd name="G35" fmla="+- 1 0 0"/>
              <a:gd name="G36" fmla="+- 1 0 0"/>
              <a:gd name="G37" fmla="+- 1 0 0"/>
              <a:gd name="G38" fmla="+- 1 0 0"/>
              <a:gd name="G39" fmla="+- 1 0 0"/>
              <a:gd name="G40" fmla="+- 1 0 0"/>
              <a:gd name="G41" fmla="+- 1 0 0"/>
              <a:gd name="G42" fmla="+- 1 0 0"/>
              <a:gd name="G43" fmla="+- 1 0 0"/>
              <a:gd name="G44" fmla="+- 1 0 0"/>
              <a:gd name="G45" fmla="+- 1 0 0"/>
              <a:gd name="G46" fmla="+- 1 0 0"/>
              <a:gd name="G47" fmla="+- 1 0 0"/>
              <a:gd name="G48" fmla="+- 1 0 0"/>
              <a:gd name="G49" fmla="+- 1 0 0"/>
              <a:gd name="G50" fmla="+- 1 0 0"/>
              <a:gd name="G51" fmla="+- 1 0 0"/>
              <a:gd name="G52" fmla="+- 1 0 0"/>
              <a:gd name="G53" fmla="*/ 1 24577 2"/>
              <a:gd name="G54" fmla="+- 1 0 0"/>
              <a:gd name="G55" fmla="+- 1 0 0"/>
              <a:gd name="G56" fmla="+- 1 0 0"/>
              <a:gd name="G57" fmla="+- 1 0 0"/>
              <a:gd name="G58" fmla="+- 1 0 0"/>
              <a:gd name="G59" fmla="+- 1 0 0"/>
              <a:gd name="G60" fmla="+- 1 0 0"/>
              <a:gd name="G61" fmla="+- 1 0 0"/>
              <a:gd name="G62" fmla="+- 1 0 0"/>
              <a:gd name="G63" fmla="+- 1 0 0"/>
              <a:gd name="G64" fmla="+- 1 0 0"/>
              <a:gd name="G65" fmla="+- 1 0 0"/>
              <a:gd name="G66" fmla="+- 65534 0 0"/>
              <a:gd name="G67" fmla="+- 1 0 0"/>
              <a:gd name="G68" fmla="+- 1 0 0"/>
              <a:gd name="G69" fmla="+- 1 0 0"/>
              <a:gd name="G70" fmla="+- 1 0 0"/>
              <a:gd name="G71" fmla="+- 1 0 0"/>
              <a:gd name="G72" fmla="+- 1 0 0"/>
              <a:gd name="G73" fmla="+- 66 0 0"/>
              <a:gd name="G74" fmla="+- 1 0 0"/>
              <a:gd name="G75" fmla="+- 1 0 0"/>
              <a:gd name="G76" fmla="+- 61743 0 0"/>
              <a:gd name="G77" fmla="+- 540 0 0"/>
              <a:gd name="G78" fmla="+- 61464 0 0"/>
              <a:gd name="G79" fmla="+- 1 0 0"/>
              <a:gd name="G80" fmla="+- 0 0 0"/>
              <a:gd name="G81" fmla="+- 1 0 0"/>
              <a:gd name="G82" fmla="+- 1 0 0"/>
              <a:gd name="G83" fmla="+- 1 0 0"/>
              <a:gd name="G84" fmla="+- 1 0 0"/>
              <a:gd name="G85" fmla="+- 1 0 0"/>
              <a:gd name="G86" fmla="+- 1 0 0"/>
              <a:gd name="G87" fmla="+- 1 0 0"/>
              <a:gd name="G88" fmla="+- 499 0 0"/>
              <a:gd name="G89" fmla="+- 1 0 0"/>
              <a:gd name="G90" fmla="+- 1 0 0"/>
              <a:gd name="G91" fmla="+- 1 0 0"/>
              <a:gd name="G92" fmla="*/ 1 185 2"/>
              <a:gd name="G93" fmla="+- 1 0 0"/>
              <a:gd name="G94" fmla="+- 1 0 0"/>
              <a:gd name="G95" fmla="+- 1 0 0"/>
              <a:gd name="G96" fmla="+- 1 0 0"/>
              <a:gd name="G97" fmla="+- 1 0 0"/>
              <a:gd name="G98" fmla="+- 1 0 0"/>
              <a:gd name="G99" fmla="+- 2381 0 0"/>
              <a:gd name="G100" fmla="+- 1 0 0"/>
              <a:gd name="G101" fmla="+- 0 0 0"/>
              <a:gd name="G102" fmla="+- 313 0 0"/>
              <a:gd name="G103" fmla="+- 1 0 0"/>
              <a:gd name="G104" fmla="+- 1 0 0"/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4" y="0"/>
                </a:moveTo>
                <a:cubicBezTo>
                  <a:pt x="87" y="0"/>
                  <a:pt x="0" y="87"/>
                  <a:pt x="0" y="194"/>
                </a:cubicBezTo>
                <a:lnTo>
                  <a:pt x="0" y="21406"/>
                </a:lnTo>
                <a:cubicBezTo>
                  <a:pt x="0" y="21513"/>
                  <a:pt x="87" y="21600"/>
                  <a:pt x="194" y="21600"/>
                </a:cubicBezTo>
                <a:lnTo>
                  <a:pt x="21406" y="21600"/>
                </a:lnTo>
                <a:cubicBezTo>
                  <a:pt x="21513" y="21600"/>
                  <a:pt x="21600" y="21513"/>
                  <a:pt x="21600" y="21406"/>
                </a:cubicBezTo>
                <a:lnTo>
                  <a:pt x="21600" y="20822"/>
                </a:lnTo>
                <a:cubicBezTo>
                  <a:pt x="21600" y="20715"/>
                  <a:pt x="21513" y="20628"/>
                  <a:pt x="21406" y="20628"/>
                </a:cubicBezTo>
                <a:lnTo>
                  <a:pt x="1163" y="20628"/>
                </a:lnTo>
                <a:cubicBezTo>
                  <a:pt x="1056" y="20628"/>
                  <a:pt x="970" y="20541"/>
                  <a:pt x="970" y="20434"/>
                </a:cubicBezTo>
                <a:lnTo>
                  <a:pt x="970" y="194"/>
                </a:lnTo>
                <a:cubicBezTo>
                  <a:pt x="970" y="87"/>
                  <a:pt x="883" y="0"/>
                  <a:pt x="776" y="0"/>
                </a:cubicBezTo>
                <a:lnTo>
                  <a:pt x="194" y="0"/>
                </a:lnTo>
                <a:close/>
                <a:moveTo>
                  <a:pt x="14855" y="4365"/>
                </a:moveTo>
                <a:cubicBezTo>
                  <a:pt x="14545" y="4365"/>
                  <a:pt x="14235" y="4483"/>
                  <a:pt x="13998" y="4721"/>
                </a:cubicBezTo>
                <a:cubicBezTo>
                  <a:pt x="13525" y="5195"/>
                  <a:pt x="13525" y="5964"/>
                  <a:pt x="13998" y="6439"/>
                </a:cubicBezTo>
                <a:cubicBezTo>
                  <a:pt x="14472" y="6913"/>
                  <a:pt x="15239" y="6913"/>
                  <a:pt x="15712" y="6439"/>
                </a:cubicBezTo>
                <a:cubicBezTo>
                  <a:pt x="16185" y="5964"/>
                  <a:pt x="16185" y="5195"/>
                  <a:pt x="15712" y="4721"/>
                </a:cubicBezTo>
                <a:cubicBezTo>
                  <a:pt x="15475" y="4483"/>
                  <a:pt x="15165" y="4365"/>
                  <a:pt x="14855" y="4365"/>
                </a:cubicBezTo>
                <a:close/>
                <a:moveTo>
                  <a:pt x="4336" y="6020"/>
                </a:moveTo>
                <a:cubicBezTo>
                  <a:pt x="4026" y="6020"/>
                  <a:pt x="3716" y="6139"/>
                  <a:pt x="3479" y="6376"/>
                </a:cubicBezTo>
                <a:cubicBezTo>
                  <a:pt x="3006" y="6851"/>
                  <a:pt x="3006" y="7620"/>
                  <a:pt x="3479" y="8095"/>
                </a:cubicBezTo>
                <a:cubicBezTo>
                  <a:pt x="3953" y="8569"/>
                  <a:pt x="4720" y="8569"/>
                  <a:pt x="5193" y="8095"/>
                </a:cubicBezTo>
                <a:cubicBezTo>
                  <a:pt x="5666" y="7620"/>
                  <a:pt x="5666" y="6851"/>
                  <a:pt x="5193" y="6376"/>
                </a:cubicBezTo>
                <a:cubicBezTo>
                  <a:pt x="4956" y="6139"/>
                  <a:pt x="4646" y="6020"/>
                  <a:pt x="4336" y="6020"/>
                </a:cubicBezTo>
                <a:close/>
                <a:moveTo>
                  <a:pt x="9154" y="9823"/>
                </a:moveTo>
                <a:cubicBezTo>
                  <a:pt x="8844" y="9823"/>
                  <a:pt x="8534" y="9942"/>
                  <a:pt x="8297" y="10179"/>
                </a:cubicBezTo>
                <a:cubicBezTo>
                  <a:pt x="7824" y="10653"/>
                  <a:pt x="7824" y="11422"/>
                  <a:pt x="8297" y="11897"/>
                </a:cubicBezTo>
                <a:cubicBezTo>
                  <a:pt x="8770" y="12372"/>
                  <a:pt x="9537" y="12372"/>
                  <a:pt x="10011" y="11897"/>
                </a:cubicBezTo>
                <a:cubicBezTo>
                  <a:pt x="10484" y="11422"/>
                  <a:pt x="10484" y="10653"/>
                  <a:pt x="10011" y="10179"/>
                </a:cubicBezTo>
                <a:cubicBezTo>
                  <a:pt x="9774" y="9942"/>
                  <a:pt x="9464" y="9823"/>
                  <a:pt x="9154" y="9823"/>
                </a:cubicBezTo>
                <a:close/>
                <a:moveTo>
                  <a:pt x="16522" y="12697"/>
                </a:moveTo>
                <a:cubicBezTo>
                  <a:pt x="16211" y="12697"/>
                  <a:pt x="15901" y="12816"/>
                  <a:pt x="15665" y="13053"/>
                </a:cubicBezTo>
                <a:cubicBezTo>
                  <a:pt x="15191" y="13528"/>
                  <a:pt x="15191" y="14297"/>
                  <a:pt x="15665" y="14771"/>
                </a:cubicBezTo>
                <a:cubicBezTo>
                  <a:pt x="16138" y="15246"/>
                  <a:pt x="16905" y="15246"/>
                  <a:pt x="17378" y="14771"/>
                </a:cubicBezTo>
                <a:cubicBezTo>
                  <a:pt x="17852" y="14297"/>
                  <a:pt x="17852" y="13528"/>
                  <a:pt x="17378" y="13053"/>
                </a:cubicBezTo>
                <a:cubicBezTo>
                  <a:pt x="17142" y="12816"/>
                  <a:pt x="16832" y="12697"/>
                  <a:pt x="16522" y="12697"/>
                </a:cubicBezTo>
                <a:close/>
                <a:moveTo>
                  <a:pt x="6257" y="15838"/>
                </a:moveTo>
                <a:cubicBezTo>
                  <a:pt x="5947" y="15838"/>
                  <a:pt x="5637" y="15957"/>
                  <a:pt x="5400" y="16194"/>
                </a:cubicBezTo>
                <a:cubicBezTo>
                  <a:pt x="4927" y="16669"/>
                  <a:pt x="4927" y="17438"/>
                  <a:pt x="5400" y="17912"/>
                </a:cubicBezTo>
                <a:cubicBezTo>
                  <a:pt x="5873" y="18387"/>
                  <a:pt x="6640" y="18387"/>
                  <a:pt x="7114" y="17912"/>
                </a:cubicBezTo>
                <a:cubicBezTo>
                  <a:pt x="7587" y="17438"/>
                  <a:pt x="7587" y="16669"/>
                  <a:pt x="7114" y="16194"/>
                </a:cubicBezTo>
                <a:cubicBezTo>
                  <a:pt x="6877" y="15957"/>
                  <a:pt x="6567" y="15838"/>
                  <a:pt x="6257" y="15838"/>
                </a:cubicBezTo>
                <a:close/>
              </a:path>
            </a:pathLst>
          </a:custGeom>
          <a:solidFill>
            <a:srgbClr val="5E5E5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17415" name="Picture 7">
            <a:extLst>
              <a:ext uri="{FF2B5EF4-FFF2-40B4-BE49-F238E27FC236}">
                <a16:creationId xmlns:a16="http://schemas.microsoft.com/office/drawing/2014/main" id="{88CC3333-73A0-B22E-5796-F0346F22CC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5800" y="4821238"/>
            <a:ext cx="2441575" cy="1512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16" name="Picture 8">
            <a:extLst>
              <a:ext uri="{FF2B5EF4-FFF2-40B4-BE49-F238E27FC236}">
                <a16:creationId xmlns:a16="http://schemas.microsoft.com/office/drawing/2014/main" id="{C92E76A0-0004-01CE-A425-4A1F2021FF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12288" y="4397375"/>
            <a:ext cx="3297237" cy="198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ext Box 1">
            <a:extLst>
              <a:ext uri="{FF2B5EF4-FFF2-40B4-BE49-F238E27FC236}">
                <a16:creationId xmlns:a16="http://schemas.microsoft.com/office/drawing/2014/main" id="{E5E6F3EA-DD09-3323-DE23-EE8862AA55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2500" y="254000"/>
            <a:ext cx="11569700" cy="90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50760" tIns="50760" rIns="50760" bIns="50760" anchor="ctr"/>
          <a:lstStyle>
            <a:lvl1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eaLnBrk="1">
              <a:buClrTx/>
              <a:buFontTx/>
              <a:buNone/>
            </a:pPr>
            <a:r>
              <a:rPr lang="en-US" altLang="en-US" sz="4800" b="0"/>
              <a:t>Lectures</a:t>
            </a:r>
          </a:p>
        </p:txBody>
      </p:sp>
      <p:sp>
        <p:nvSpPr>
          <p:cNvPr id="18434" name="Freeform 2">
            <a:extLst>
              <a:ext uri="{FF2B5EF4-FFF2-40B4-BE49-F238E27FC236}">
                <a16:creationId xmlns:a16="http://schemas.microsoft.com/office/drawing/2014/main" id="{2F5C86B8-3AD5-9343-3B84-6E29F1487F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33463" y="1717675"/>
            <a:ext cx="2573337" cy="1974850"/>
          </a:xfrm>
          <a:custGeom>
            <a:avLst/>
            <a:gdLst>
              <a:gd name="T0" fmla="*/ 2147483646 w 20765"/>
              <a:gd name="T1" fmla="*/ 2147483646 h 21427"/>
              <a:gd name="T2" fmla="*/ 2147483646 w 20765"/>
              <a:gd name="T3" fmla="*/ 2147483646 h 21427"/>
              <a:gd name="T4" fmla="*/ 2147483646 w 20765"/>
              <a:gd name="T5" fmla="*/ 2147483646 h 21427"/>
              <a:gd name="T6" fmla="*/ 2147483646 w 20765"/>
              <a:gd name="T7" fmla="*/ 2147483646 h 214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765" h="21427">
                <a:moveTo>
                  <a:pt x="7654" y="1"/>
                </a:moveTo>
                <a:cubicBezTo>
                  <a:pt x="6294" y="20"/>
                  <a:pt x="4753" y="903"/>
                  <a:pt x="4110" y="2532"/>
                </a:cubicBezTo>
                <a:cubicBezTo>
                  <a:pt x="4110" y="2532"/>
                  <a:pt x="4104" y="2532"/>
                  <a:pt x="4104" y="2532"/>
                </a:cubicBezTo>
                <a:cubicBezTo>
                  <a:pt x="3722" y="3624"/>
                  <a:pt x="3929" y="4445"/>
                  <a:pt x="3945" y="4495"/>
                </a:cubicBezTo>
                <a:cubicBezTo>
                  <a:pt x="3976" y="4602"/>
                  <a:pt x="3935" y="4724"/>
                  <a:pt x="3855" y="4767"/>
                </a:cubicBezTo>
                <a:cubicBezTo>
                  <a:pt x="3839" y="4774"/>
                  <a:pt x="3828" y="4781"/>
                  <a:pt x="3812" y="4781"/>
                </a:cubicBezTo>
                <a:cubicBezTo>
                  <a:pt x="3743" y="4788"/>
                  <a:pt x="3679" y="4730"/>
                  <a:pt x="3653" y="4644"/>
                </a:cubicBezTo>
                <a:cubicBezTo>
                  <a:pt x="3642" y="4595"/>
                  <a:pt x="3430" y="3790"/>
                  <a:pt x="3722" y="2691"/>
                </a:cubicBezTo>
                <a:cubicBezTo>
                  <a:pt x="3754" y="2562"/>
                  <a:pt x="3690" y="2425"/>
                  <a:pt x="3590" y="2425"/>
                </a:cubicBezTo>
                <a:cubicBezTo>
                  <a:pt x="1950" y="2425"/>
                  <a:pt x="273" y="5524"/>
                  <a:pt x="347" y="7372"/>
                </a:cubicBezTo>
                <a:cubicBezTo>
                  <a:pt x="353" y="7515"/>
                  <a:pt x="475" y="7579"/>
                  <a:pt x="555" y="7493"/>
                </a:cubicBezTo>
                <a:cubicBezTo>
                  <a:pt x="778" y="7236"/>
                  <a:pt x="1021" y="7029"/>
                  <a:pt x="1281" y="6886"/>
                </a:cubicBezTo>
                <a:cubicBezTo>
                  <a:pt x="1350" y="6850"/>
                  <a:pt x="1429" y="6879"/>
                  <a:pt x="1472" y="6964"/>
                </a:cubicBezTo>
                <a:cubicBezTo>
                  <a:pt x="1530" y="7078"/>
                  <a:pt x="1487" y="7236"/>
                  <a:pt x="1397" y="7279"/>
                </a:cubicBezTo>
                <a:cubicBezTo>
                  <a:pt x="1036" y="7471"/>
                  <a:pt x="750" y="7772"/>
                  <a:pt x="516" y="8129"/>
                </a:cubicBezTo>
                <a:cubicBezTo>
                  <a:pt x="-529" y="10034"/>
                  <a:pt x="140" y="12853"/>
                  <a:pt x="1392" y="14423"/>
                </a:cubicBezTo>
                <a:cubicBezTo>
                  <a:pt x="1610" y="14680"/>
                  <a:pt x="1833" y="14902"/>
                  <a:pt x="2056" y="15088"/>
                </a:cubicBezTo>
                <a:cubicBezTo>
                  <a:pt x="2156" y="15166"/>
                  <a:pt x="2358" y="15310"/>
                  <a:pt x="2352" y="15324"/>
                </a:cubicBezTo>
                <a:cubicBezTo>
                  <a:pt x="3759" y="16381"/>
                  <a:pt x="5347" y="16295"/>
                  <a:pt x="5973" y="16216"/>
                </a:cubicBezTo>
                <a:cubicBezTo>
                  <a:pt x="6105" y="16202"/>
                  <a:pt x="6238" y="16244"/>
                  <a:pt x="6344" y="16344"/>
                </a:cubicBezTo>
                <a:cubicBezTo>
                  <a:pt x="6567" y="16543"/>
                  <a:pt x="8073" y="17950"/>
                  <a:pt x="10605" y="17872"/>
                </a:cubicBezTo>
                <a:cubicBezTo>
                  <a:pt x="11231" y="17850"/>
                  <a:pt x="12001" y="17751"/>
                  <a:pt x="12824" y="17401"/>
                </a:cubicBezTo>
                <a:cubicBezTo>
                  <a:pt x="13912" y="16937"/>
                  <a:pt x="14755" y="15760"/>
                  <a:pt x="14686" y="14325"/>
                </a:cubicBezTo>
                <a:cubicBezTo>
                  <a:pt x="14506" y="12369"/>
                  <a:pt x="13817" y="11205"/>
                  <a:pt x="12469" y="10377"/>
                </a:cubicBezTo>
                <a:cubicBezTo>
                  <a:pt x="11806" y="9970"/>
                  <a:pt x="11046" y="9898"/>
                  <a:pt x="10467" y="9926"/>
                </a:cubicBezTo>
                <a:cubicBezTo>
                  <a:pt x="10122" y="9948"/>
                  <a:pt x="9815" y="9999"/>
                  <a:pt x="9550" y="10056"/>
                </a:cubicBezTo>
                <a:lnTo>
                  <a:pt x="9512" y="10069"/>
                </a:lnTo>
                <a:cubicBezTo>
                  <a:pt x="8599" y="10283"/>
                  <a:pt x="8137" y="10662"/>
                  <a:pt x="8132" y="10669"/>
                </a:cubicBezTo>
                <a:cubicBezTo>
                  <a:pt x="8111" y="10691"/>
                  <a:pt x="8085" y="10698"/>
                  <a:pt x="8064" y="10698"/>
                </a:cubicBezTo>
                <a:cubicBezTo>
                  <a:pt x="8006" y="10705"/>
                  <a:pt x="7952" y="10669"/>
                  <a:pt x="7920" y="10598"/>
                </a:cubicBezTo>
                <a:cubicBezTo>
                  <a:pt x="7872" y="10498"/>
                  <a:pt x="7899" y="10370"/>
                  <a:pt x="7968" y="10306"/>
                </a:cubicBezTo>
                <a:cubicBezTo>
                  <a:pt x="7989" y="10291"/>
                  <a:pt x="8266" y="10062"/>
                  <a:pt x="8807" y="9848"/>
                </a:cubicBezTo>
                <a:cubicBezTo>
                  <a:pt x="8903" y="9813"/>
                  <a:pt x="8918" y="9641"/>
                  <a:pt x="8839" y="9570"/>
                </a:cubicBezTo>
                <a:cubicBezTo>
                  <a:pt x="8313" y="9098"/>
                  <a:pt x="7617" y="8270"/>
                  <a:pt x="7416" y="7071"/>
                </a:cubicBezTo>
                <a:cubicBezTo>
                  <a:pt x="7394" y="6957"/>
                  <a:pt x="7448" y="6843"/>
                  <a:pt x="7533" y="6821"/>
                </a:cubicBezTo>
                <a:cubicBezTo>
                  <a:pt x="7618" y="6793"/>
                  <a:pt x="7698" y="6865"/>
                  <a:pt x="7719" y="6987"/>
                </a:cubicBezTo>
                <a:cubicBezTo>
                  <a:pt x="7942" y="8321"/>
                  <a:pt x="8912" y="9179"/>
                  <a:pt x="9358" y="9507"/>
                </a:cubicBezTo>
                <a:cubicBezTo>
                  <a:pt x="9469" y="9586"/>
                  <a:pt x="9597" y="9620"/>
                  <a:pt x="9719" y="9592"/>
                </a:cubicBezTo>
                <a:cubicBezTo>
                  <a:pt x="10234" y="9492"/>
                  <a:pt x="11518" y="9334"/>
                  <a:pt x="12595" y="9998"/>
                </a:cubicBezTo>
                <a:cubicBezTo>
                  <a:pt x="12998" y="10240"/>
                  <a:pt x="13345" y="10521"/>
                  <a:pt x="13636" y="10828"/>
                </a:cubicBezTo>
                <a:cubicBezTo>
                  <a:pt x="13743" y="10942"/>
                  <a:pt x="13897" y="10948"/>
                  <a:pt x="14008" y="10841"/>
                </a:cubicBezTo>
                <a:cubicBezTo>
                  <a:pt x="14640" y="10241"/>
                  <a:pt x="15270" y="10013"/>
                  <a:pt x="15902" y="10156"/>
                </a:cubicBezTo>
                <a:cubicBezTo>
                  <a:pt x="16756" y="10356"/>
                  <a:pt x="17361" y="11205"/>
                  <a:pt x="17584" y="11691"/>
                </a:cubicBezTo>
                <a:cubicBezTo>
                  <a:pt x="17626" y="11784"/>
                  <a:pt x="17616" y="11912"/>
                  <a:pt x="17552" y="11983"/>
                </a:cubicBezTo>
                <a:cubicBezTo>
                  <a:pt x="17526" y="12011"/>
                  <a:pt x="17499" y="12025"/>
                  <a:pt x="17468" y="12025"/>
                </a:cubicBezTo>
                <a:cubicBezTo>
                  <a:pt x="17414" y="12032"/>
                  <a:pt x="17357" y="11996"/>
                  <a:pt x="17325" y="11925"/>
                </a:cubicBezTo>
                <a:cubicBezTo>
                  <a:pt x="17144" y="11532"/>
                  <a:pt x="16602" y="10749"/>
                  <a:pt x="15849" y="10578"/>
                </a:cubicBezTo>
                <a:cubicBezTo>
                  <a:pt x="15313" y="10456"/>
                  <a:pt x="14766" y="10648"/>
                  <a:pt x="14214" y="11169"/>
                </a:cubicBezTo>
                <a:cubicBezTo>
                  <a:pt x="14123" y="11254"/>
                  <a:pt x="14108" y="11418"/>
                  <a:pt x="14177" y="11532"/>
                </a:cubicBezTo>
                <a:cubicBezTo>
                  <a:pt x="14389" y="11875"/>
                  <a:pt x="14565" y="12262"/>
                  <a:pt x="14698" y="12683"/>
                </a:cubicBezTo>
                <a:cubicBezTo>
                  <a:pt x="14846" y="13169"/>
                  <a:pt x="14952" y="13695"/>
                  <a:pt x="15005" y="14316"/>
                </a:cubicBezTo>
                <a:cubicBezTo>
                  <a:pt x="16369" y="14966"/>
                  <a:pt x="19967" y="14602"/>
                  <a:pt x="20652" y="11448"/>
                </a:cubicBezTo>
                <a:cubicBezTo>
                  <a:pt x="21071" y="9520"/>
                  <a:pt x="20280" y="7208"/>
                  <a:pt x="19086" y="6630"/>
                </a:cubicBezTo>
                <a:cubicBezTo>
                  <a:pt x="18943" y="6558"/>
                  <a:pt x="18795" y="6680"/>
                  <a:pt x="18758" y="6879"/>
                </a:cubicBezTo>
                <a:cubicBezTo>
                  <a:pt x="18652" y="7472"/>
                  <a:pt x="18444" y="7944"/>
                  <a:pt x="18242" y="8258"/>
                </a:cubicBezTo>
                <a:cubicBezTo>
                  <a:pt x="18189" y="8336"/>
                  <a:pt x="18189" y="8458"/>
                  <a:pt x="18242" y="8543"/>
                </a:cubicBezTo>
                <a:cubicBezTo>
                  <a:pt x="18338" y="8693"/>
                  <a:pt x="18481" y="8971"/>
                  <a:pt x="18635" y="9442"/>
                </a:cubicBezTo>
                <a:cubicBezTo>
                  <a:pt x="18667" y="9542"/>
                  <a:pt x="18640" y="9678"/>
                  <a:pt x="18565" y="9728"/>
                </a:cubicBezTo>
                <a:cubicBezTo>
                  <a:pt x="18544" y="9742"/>
                  <a:pt x="18529" y="9748"/>
                  <a:pt x="18507" y="9748"/>
                </a:cubicBezTo>
                <a:cubicBezTo>
                  <a:pt x="18438" y="9755"/>
                  <a:pt x="18375" y="9700"/>
                  <a:pt x="18348" y="9614"/>
                </a:cubicBezTo>
                <a:cubicBezTo>
                  <a:pt x="18348" y="9607"/>
                  <a:pt x="18226" y="9179"/>
                  <a:pt x="17977" y="8793"/>
                </a:cubicBezTo>
                <a:cubicBezTo>
                  <a:pt x="17653" y="8301"/>
                  <a:pt x="17271" y="8108"/>
                  <a:pt x="16836" y="8222"/>
                </a:cubicBezTo>
                <a:cubicBezTo>
                  <a:pt x="16740" y="8244"/>
                  <a:pt x="16650" y="8150"/>
                  <a:pt x="16650" y="8015"/>
                </a:cubicBezTo>
                <a:cubicBezTo>
                  <a:pt x="16650" y="7908"/>
                  <a:pt x="16708" y="7822"/>
                  <a:pt x="16783" y="7807"/>
                </a:cubicBezTo>
                <a:cubicBezTo>
                  <a:pt x="17244" y="7686"/>
                  <a:pt x="17610" y="7886"/>
                  <a:pt x="17791" y="8022"/>
                </a:cubicBezTo>
                <a:cubicBezTo>
                  <a:pt x="17871" y="8079"/>
                  <a:pt x="17971" y="8057"/>
                  <a:pt x="18030" y="7957"/>
                </a:cubicBezTo>
                <a:cubicBezTo>
                  <a:pt x="18444" y="7300"/>
                  <a:pt x="18980" y="5845"/>
                  <a:pt x="18215" y="4332"/>
                </a:cubicBezTo>
                <a:cubicBezTo>
                  <a:pt x="17738" y="3390"/>
                  <a:pt x="16750" y="2824"/>
                  <a:pt x="15965" y="2789"/>
                </a:cubicBezTo>
                <a:cubicBezTo>
                  <a:pt x="15901" y="2789"/>
                  <a:pt x="15843" y="2790"/>
                  <a:pt x="15779" y="2798"/>
                </a:cubicBezTo>
                <a:cubicBezTo>
                  <a:pt x="15647" y="2812"/>
                  <a:pt x="15403" y="2824"/>
                  <a:pt x="15074" y="2931"/>
                </a:cubicBezTo>
                <a:cubicBezTo>
                  <a:pt x="14560" y="3096"/>
                  <a:pt x="14279" y="3382"/>
                  <a:pt x="14273" y="3382"/>
                </a:cubicBezTo>
                <a:cubicBezTo>
                  <a:pt x="14204" y="3453"/>
                  <a:pt x="14107" y="3433"/>
                  <a:pt x="14054" y="3333"/>
                </a:cubicBezTo>
                <a:cubicBezTo>
                  <a:pt x="14007" y="3240"/>
                  <a:pt x="14019" y="3103"/>
                  <a:pt x="14088" y="3039"/>
                </a:cubicBezTo>
                <a:cubicBezTo>
                  <a:pt x="14114" y="3010"/>
                  <a:pt x="14470" y="2669"/>
                  <a:pt x="15096" y="2483"/>
                </a:cubicBezTo>
                <a:cubicBezTo>
                  <a:pt x="15186" y="2455"/>
                  <a:pt x="15227" y="2304"/>
                  <a:pt x="15169" y="2204"/>
                </a:cubicBezTo>
                <a:cubicBezTo>
                  <a:pt x="14341" y="648"/>
                  <a:pt x="11471" y="-173"/>
                  <a:pt x="10170" y="641"/>
                </a:cubicBezTo>
                <a:cubicBezTo>
                  <a:pt x="10048" y="719"/>
                  <a:pt x="9996" y="919"/>
                  <a:pt x="10059" y="1076"/>
                </a:cubicBezTo>
                <a:cubicBezTo>
                  <a:pt x="10203" y="1461"/>
                  <a:pt x="10265" y="1904"/>
                  <a:pt x="10233" y="2325"/>
                </a:cubicBezTo>
                <a:cubicBezTo>
                  <a:pt x="10228" y="2432"/>
                  <a:pt x="10165" y="2512"/>
                  <a:pt x="10091" y="2519"/>
                </a:cubicBezTo>
                <a:cubicBezTo>
                  <a:pt x="10080" y="2519"/>
                  <a:pt x="10075" y="2519"/>
                  <a:pt x="10064" y="2519"/>
                </a:cubicBezTo>
                <a:cubicBezTo>
                  <a:pt x="9979" y="2505"/>
                  <a:pt x="9916" y="2404"/>
                  <a:pt x="9927" y="2282"/>
                </a:cubicBezTo>
                <a:cubicBezTo>
                  <a:pt x="9937" y="2140"/>
                  <a:pt x="10011" y="1106"/>
                  <a:pt x="9295" y="520"/>
                </a:cubicBezTo>
                <a:cubicBezTo>
                  <a:pt x="8854" y="161"/>
                  <a:pt x="8273" y="-8"/>
                  <a:pt x="7654" y="1"/>
                </a:cubicBezTo>
                <a:close/>
                <a:moveTo>
                  <a:pt x="6930" y="3139"/>
                </a:moveTo>
                <a:cubicBezTo>
                  <a:pt x="7435" y="3144"/>
                  <a:pt x="7913" y="3351"/>
                  <a:pt x="8361" y="3761"/>
                </a:cubicBezTo>
                <a:cubicBezTo>
                  <a:pt x="8886" y="4239"/>
                  <a:pt x="9242" y="4895"/>
                  <a:pt x="9449" y="5352"/>
                </a:cubicBezTo>
                <a:cubicBezTo>
                  <a:pt x="9491" y="5444"/>
                  <a:pt x="9582" y="5480"/>
                  <a:pt x="9656" y="5430"/>
                </a:cubicBezTo>
                <a:cubicBezTo>
                  <a:pt x="10925" y="4509"/>
                  <a:pt x="12288" y="4695"/>
                  <a:pt x="13403" y="5952"/>
                </a:cubicBezTo>
                <a:cubicBezTo>
                  <a:pt x="13456" y="6009"/>
                  <a:pt x="13535" y="6015"/>
                  <a:pt x="13593" y="5958"/>
                </a:cubicBezTo>
                <a:cubicBezTo>
                  <a:pt x="13795" y="5758"/>
                  <a:pt x="14331" y="5353"/>
                  <a:pt x="15154" y="5617"/>
                </a:cubicBezTo>
                <a:cubicBezTo>
                  <a:pt x="15239" y="5631"/>
                  <a:pt x="15291" y="5745"/>
                  <a:pt x="15270" y="5867"/>
                </a:cubicBezTo>
                <a:cubicBezTo>
                  <a:pt x="15249" y="5981"/>
                  <a:pt x="15164" y="6045"/>
                  <a:pt x="15079" y="6016"/>
                </a:cubicBezTo>
                <a:cubicBezTo>
                  <a:pt x="14527" y="5866"/>
                  <a:pt x="14076" y="5967"/>
                  <a:pt x="13736" y="6331"/>
                </a:cubicBezTo>
                <a:cubicBezTo>
                  <a:pt x="13418" y="6673"/>
                  <a:pt x="13217" y="7243"/>
                  <a:pt x="13195" y="7856"/>
                </a:cubicBezTo>
                <a:cubicBezTo>
                  <a:pt x="13190" y="7964"/>
                  <a:pt x="13132" y="8050"/>
                  <a:pt x="13053" y="8057"/>
                </a:cubicBezTo>
                <a:cubicBezTo>
                  <a:pt x="13026" y="8057"/>
                  <a:pt x="13000" y="8057"/>
                  <a:pt x="12973" y="8028"/>
                </a:cubicBezTo>
                <a:cubicBezTo>
                  <a:pt x="12915" y="7985"/>
                  <a:pt x="12882" y="7900"/>
                  <a:pt x="12887" y="7814"/>
                </a:cubicBezTo>
                <a:cubicBezTo>
                  <a:pt x="12903" y="7336"/>
                  <a:pt x="13015" y="6880"/>
                  <a:pt x="13195" y="6509"/>
                </a:cubicBezTo>
                <a:cubicBezTo>
                  <a:pt x="13243" y="6416"/>
                  <a:pt x="13228" y="6295"/>
                  <a:pt x="13164" y="6224"/>
                </a:cubicBezTo>
                <a:cubicBezTo>
                  <a:pt x="11630" y="4532"/>
                  <a:pt x="10133" y="5487"/>
                  <a:pt x="9543" y="5994"/>
                </a:cubicBezTo>
                <a:cubicBezTo>
                  <a:pt x="9464" y="6058"/>
                  <a:pt x="9364" y="6023"/>
                  <a:pt x="9321" y="5909"/>
                </a:cubicBezTo>
                <a:cubicBezTo>
                  <a:pt x="9194" y="5559"/>
                  <a:pt x="8827" y="4688"/>
                  <a:pt x="8185" y="4102"/>
                </a:cubicBezTo>
                <a:cubicBezTo>
                  <a:pt x="7548" y="3524"/>
                  <a:pt x="6843" y="3403"/>
                  <a:pt x="6084" y="3746"/>
                </a:cubicBezTo>
                <a:cubicBezTo>
                  <a:pt x="5999" y="3781"/>
                  <a:pt x="5909" y="3717"/>
                  <a:pt x="5888" y="3603"/>
                </a:cubicBezTo>
                <a:cubicBezTo>
                  <a:pt x="5867" y="3496"/>
                  <a:pt x="5915" y="3375"/>
                  <a:pt x="5994" y="3346"/>
                </a:cubicBezTo>
                <a:cubicBezTo>
                  <a:pt x="6315" y="3204"/>
                  <a:pt x="6627" y="3136"/>
                  <a:pt x="6930" y="3139"/>
                </a:cubicBezTo>
                <a:close/>
                <a:moveTo>
                  <a:pt x="4412" y="7120"/>
                </a:moveTo>
                <a:cubicBezTo>
                  <a:pt x="4454" y="7118"/>
                  <a:pt x="4496" y="7136"/>
                  <a:pt x="4528" y="7178"/>
                </a:cubicBezTo>
                <a:cubicBezTo>
                  <a:pt x="5112" y="7964"/>
                  <a:pt x="5357" y="9491"/>
                  <a:pt x="4678" y="11169"/>
                </a:cubicBezTo>
                <a:cubicBezTo>
                  <a:pt x="4630" y="11290"/>
                  <a:pt x="4688" y="11440"/>
                  <a:pt x="4789" y="11448"/>
                </a:cubicBezTo>
                <a:cubicBezTo>
                  <a:pt x="5622" y="11512"/>
                  <a:pt x="7236" y="11876"/>
                  <a:pt x="8250" y="13725"/>
                </a:cubicBezTo>
                <a:cubicBezTo>
                  <a:pt x="8287" y="13789"/>
                  <a:pt x="8351" y="13816"/>
                  <a:pt x="8409" y="13781"/>
                </a:cubicBezTo>
                <a:cubicBezTo>
                  <a:pt x="9009" y="13474"/>
                  <a:pt x="9645" y="13354"/>
                  <a:pt x="10245" y="13439"/>
                </a:cubicBezTo>
                <a:cubicBezTo>
                  <a:pt x="10314" y="13447"/>
                  <a:pt x="10373" y="13374"/>
                  <a:pt x="10373" y="13281"/>
                </a:cubicBezTo>
                <a:cubicBezTo>
                  <a:pt x="10373" y="12831"/>
                  <a:pt x="10547" y="12183"/>
                  <a:pt x="11237" y="11833"/>
                </a:cubicBezTo>
                <a:cubicBezTo>
                  <a:pt x="11322" y="11791"/>
                  <a:pt x="11413" y="11855"/>
                  <a:pt x="11439" y="11970"/>
                </a:cubicBezTo>
                <a:cubicBezTo>
                  <a:pt x="11466" y="12077"/>
                  <a:pt x="11417" y="12190"/>
                  <a:pt x="11338" y="12233"/>
                </a:cubicBezTo>
                <a:cubicBezTo>
                  <a:pt x="10547" y="12640"/>
                  <a:pt x="10691" y="13418"/>
                  <a:pt x="10696" y="13446"/>
                </a:cubicBezTo>
                <a:cubicBezTo>
                  <a:pt x="10707" y="13510"/>
                  <a:pt x="10743" y="13552"/>
                  <a:pt x="10786" y="13567"/>
                </a:cubicBezTo>
                <a:cubicBezTo>
                  <a:pt x="11391" y="13788"/>
                  <a:pt x="11889" y="14216"/>
                  <a:pt x="12170" y="14780"/>
                </a:cubicBezTo>
                <a:cubicBezTo>
                  <a:pt x="12218" y="14873"/>
                  <a:pt x="12208" y="15010"/>
                  <a:pt x="12144" y="15074"/>
                </a:cubicBezTo>
                <a:cubicBezTo>
                  <a:pt x="12117" y="15103"/>
                  <a:pt x="12091" y="15117"/>
                  <a:pt x="12059" y="15117"/>
                </a:cubicBezTo>
                <a:cubicBezTo>
                  <a:pt x="12006" y="15124"/>
                  <a:pt x="11954" y="15087"/>
                  <a:pt x="11917" y="15023"/>
                </a:cubicBezTo>
                <a:cubicBezTo>
                  <a:pt x="11386" y="13945"/>
                  <a:pt x="9852" y="13361"/>
                  <a:pt x="8308" y="14289"/>
                </a:cubicBezTo>
                <a:cubicBezTo>
                  <a:pt x="8239" y="14332"/>
                  <a:pt x="8160" y="14295"/>
                  <a:pt x="8117" y="14209"/>
                </a:cubicBezTo>
                <a:cubicBezTo>
                  <a:pt x="6870" y="11625"/>
                  <a:pt x="4296" y="11862"/>
                  <a:pt x="4270" y="11862"/>
                </a:cubicBezTo>
                <a:lnTo>
                  <a:pt x="3961" y="11847"/>
                </a:lnTo>
                <a:cubicBezTo>
                  <a:pt x="3924" y="11818"/>
                  <a:pt x="3892" y="11768"/>
                  <a:pt x="3881" y="11711"/>
                </a:cubicBezTo>
                <a:cubicBezTo>
                  <a:pt x="3759" y="11011"/>
                  <a:pt x="3176" y="10055"/>
                  <a:pt x="2332" y="9641"/>
                </a:cubicBezTo>
                <a:cubicBezTo>
                  <a:pt x="2263" y="9605"/>
                  <a:pt x="2209" y="9514"/>
                  <a:pt x="2220" y="9407"/>
                </a:cubicBezTo>
                <a:cubicBezTo>
                  <a:pt x="2236" y="9271"/>
                  <a:pt x="2337" y="9192"/>
                  <a:pt x="2427" y="9235"/>
                </a:cubicBezTo>
                <a:cubicBezTo>
                  <a:pt x="2788" y="9406"/>
                  <a:pt x="3170" y="9735"/>
                  <a:pt x="3483" y="10120"/>
                </a:cubicBezTo>
                <a:cubicBezTo>
                  <a:pt x="3680" y="10363"/>
                  <a:pt x="3913" y="10720"/>
                  <a:pt x="4067" y="11162"/>
                </a:cubicBezTo>
                <a:cubicBezTo>
                  <a:pt x="4115" y="11291"/>
                  <a:pt x="4248" y="11306"/>
                  <a:pt x="4306" y="11184"/>
                </a:cubicBezTo>
                <a:cubicBezTo>
                  <a:pt x="5022" y="9614"/>
                  <a:pt x="4831" y="8186"/>
                  <a:pt x="4311" y="7486"/>
                </a:cubicBezTo>
                <a:cubicBezTo>
                  <a:pt x="4253" y="7408"/>
                  <a:pt x="4243" y="7273"/>
                  <a:pt x="4301" y="7194"/>
                </a:cubicBezTo>
                <a:cubicBezTo>
                  <a:pt x="4330" y="7148"/>
                  <a:pt x="4370" y="7123"/>
                  <a:pt x="4412" y="7120"/>
                </a:cubicBezTo>
                <a:close/>
                <a:moveTo>
                  <a:pt x="2258" y="15717"/>
                </a:moveTo>
                <a:cubicBezTo>
                  <a:pt x="1971" y="17680"/>
                  <a:pt x="4031" y="19435"/>
                  <a:pt x="5702" y="18764"/>
                </a:cubicBezTo>
                <a:cubicBezTo>
                  <a:pt x="5612" y="19699"/>
                  <a:pt x="5001" y="21083"/>
                  <a:pt x="5001" y="21083"/>
                </a:cubicBezTo>
                <a:lnTo>
                  <a:pt x="6238" y="21427"/>
                </a:lnTo>
                <a:lnTo>
                  <a:pt x="8727" y="18063"/>
                </a:lnTo>
                <a:cubicBezTo>
                  <a:pt x="7390" y="17742"/>
                  <a:pt x="6699" y="17172"/>
                  <a:pt x="6333" y="16843"/>
                </a:cubicBezTo>
                <a:cubicBezTo>
                  <a:pt x="6163" y="16686"/>
                  <a:pt x="5962" y="16614"/>
                  <a:pt x="5761" y="16636"/>
                </a:cubicBezTo>
                <a:cubicBezTo>
                  <a:pt x="5442" y="16672"/>
                  <a:pt x="4954" y="16693"/>
                  <a:pt x="4381" y="16593"/>
                </a:cubicBezTo>
                <a:cubicBezTo>
                  <a:pt x="3786" y="16494"/>
                  <a:pt x="3027" y="16259"/>
                  <a:pt x="2258" y="15717"/>
                </a:cubicBezTo>
                <a:close/>
              </a:path>
            </a:pathLst>
          </a:custGeom>
          <a:solidFill>
            <a:srgbClr val="00A2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435" name="Text Box 3">
            <a:extLst>
              <a:ext uri="{FF2B5EF4-FFF2-40B4-BE49-F238E27FC236}">
                <a16:creationId xmlns:a16="http://schemas.microsoft.com/office/drawing/2014/main" id="{364A4152-A65B-730E-8EFF-43CDE2DAD0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8988" y="4121150"/>
            <a:ext cx="3060700" cy="468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50760" tIns="50760" rIns="50760" bIns="50760" anchor="ctr">
            <a:spAutoFit/>
          </a:bodyPr>
          <a:lstStyle>
            <a:lvl1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algn="ctr" eaLnBrk="1">
              <a:buClrTx/>
              <a:buFontTx/>
              <a:buNone/>
            </a:pPr>
            <a:r>
              <a:rPr lang="en-US" altLang="en-US" b="0"/>
              <a:t>general concepts</a:t>
            </a:r>
          </a:p>
        </p:txBody>
      </p:sp>
      <p:sp>
        <p:nvSpPr>
          <p:cNvPr id="18436" name="Freeform 4">
            <a:extLst>
              <a:ext uri="{FF2B5EF4-FFF2-40B4-BE49-F238E27FC236}">
                <a16:creationId xmlns:a16="http://schemas.microsoft.com/office/drawing/2014/main" id="{C73E5472-6431-CB42-8D72-EE92E66B6D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19675" y="1917700"/>
            <a:ext cx="2963863" cy="1660525"/>
          </a:xfrm>
          <a:custGeom>
            <a:avLst/>
            <a:gdLst>
              <a:gd name="G0" fmla="+- 1 0 0"/>
              <a:gd name="G1" fmla="+- 1 0 0"/>
              <a:gd name="G2" fmla="+- 1 0 0"/>
              <a:gd name="G3" fmla="+- 64974 0 0"/>
              <a:gd name="G4" fmla="+- 64465 0 0"/>
              <a:gd name="G5" fmla="+- 1 0 0"/>
              <a:gd name="G6" fmla="+- 1 0 0"/>
              <a:gd name="G7" fmla="+- 1 0 0"/>
              <a:gd name="G8" fmla="+- 1 0 0"/>
              <a:gd name="G9" fmla="+- 1 0 0"/>
              <a:gd name="G10" fmla="+- 1 0 0"/>
              <a:gd name="G11" fmla="+- 1 0 0"/>
              <a:gd name="G12" fmla="+- 1 0 0"/>
              <a:gd name="G13" fmla="+- 1 0 0"/>
              <a:gd name="G14" fmla="+- 1 0 0"/>
              <a:gd name="G15" fmla="+- 1 0 0"/>
              <a:gd name="G16" fmla="+- 1 0 0"/>
              <a:gd name="G17" fmla="+- 1 0 0"/>
              <a:gd name="G18" fmla="+- 1 0 0"/>
              <a:gd name="G19" fmla="+- 1 0 0"/>
              <a:gd name="G20" fmla="+- 1 0 0"/>
              <a:gd name="G21" fmla="+- 1 0 0"/>
              <a:gd name="G22" fmla="+- 1 0 0"/>
              <a:gd name="G23" fmla="*/ 1 51565 51712"/>
              <a:gd name="G24" fmla="+- 4 0 0"/>
              <a:gd name="G25" fmla="+- 1 0 0"/>
              <a:gd name="G26" fmla="+- 1 0 0"/>
              <a:gd name="G27" fmla="+- 1 0 0"/>
              <a:gd name="G28" fmla="+- 1 0 0"/>
              <a:gd name="G29" fmla="+- 1 0 0"/>
              <a:gd name="G30" fmla="+- 1 0 0"/>
              <a:gd name="G31" fmla="+- 65484 0 0"/>
              <a:gd name="G32" fmla="+- 1 0 0"/>
              <a:gd name="G33" fmla="+- 1 0 0"/>
              <a:gd name="T0" fmla="*/ 2147483646 w 21600"/>
              <a:gd name="T1" fmla="*/ 2147483646 h 21599"/>
              <a:gd name="T2" fmla="*/ 2147483646 w 21600"/>
              <a:gd name="T3" fmla="*/ 2147483646 h 21599"/>
              <a:gd name="T4" fmla="*/ 2147483646 w 21600"/>
              <a:gd name="T5" fmla="*/ 2147483646 h 21599"/>
              <a:gd name="T6" fmla="*/ 2147483646 w 21600"/>
              <a:gd name="T7" fmla="*/ 2147483646 h 215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99">
                <a:moveTo>
                  <a:pt x="1952" y="0"/>
                </a:moveTo>
                <a:cubicBezTo>
                  <a:pt x="1421" y="0"/>
                  <a:pt x="1439" y="771"/>
                  <a:pt x="1439" y="1718"/>
                </a:cubicBezTo>
                <a:lnTo>
                  <a:pt x="1439" y="19328"/>
                </a:lnTo>
                <a:lnTo>
                  <a:pt x="0" y="19328"/>
                </a:lnTo>
                <a:cubicBezTo>
                  <a:pt x="0" y="19328"/>
                  <a:pt x="0" y="19890"/>
                  <a:pt x="0" y="20529"/>
                </a:cubicBezTo>
                <a:cubicBezTo>
                  <a:pt x="0" y="21600"/>
                  <a:pt x="190" y="21599"/>
                  <a:pt x="896" y="21599"/>
                </a:cubicBezTo>
                <a:lnTo>
                  <a:pt x="10332" y="21599"/>
                </a:lnTo>
                <a:lnTo>
                  <a:pt x="11268" y="21599"/>
                </a:lnTo>
                <a:lnTo>
                  <a:pt x="20704" y="21599"/>
                </a:lnTo>
                <a:cubicBezTo>
                  <a:pt x="21367" y="21599"/>
                  <a:pt x="21600" y="21600"/>
                  <a:pt x="21600" y="20529"/>
                </a:cubicBezTo>
                <a:cubicBezTo>
                  <a:pt x="21600" y="19890"/>
                  <a:pt x="21600" y="19328"/>
                  <a:pt x="21600" y="19328"/>
                </a:cubicBezTo>
                <a:lnTo>
                  <a:pt x="20161" y="19328"/>
                </a:lnTo>
                <a:lnTo>
                  <a:pt x="20161" y="1718"/>
                </a:lnTo>
                <a:cubicBezTo>
                  <a:pt x="20161" y="771"/>
                  <a:pt x="20196" y="0"/>
                  <a:pt x="19665" y="0"/>
                </a:cubicBezTo>
                <a:lnTo>
                  <a:pt x="1952" y="0"/>
                </a:lnTo>
                <a:close/>
                <a:moveTo>
                  <a:pt x="2475" y="1849"/>
                </a:moveTo>
                <a:lnTo>
                  <a:pt x="19125" y="1849"/>
                </a:lnTo>
                <a:lnTo>
                  <a:pt x="19125" y="19328"/>
                </a:lnTo>
                <a:lnTo>
                  <a:pt x="11268" y="19328"/>
                </a:lnTo>
                <a:lnTo>
                  <a:pt x="10332" y="19328"/>
                </a:lnTo>
                <a:lnTo>
                  <a:pt x="2475" y="19328"/>
                </a:lnTo>
                <a:lnTo>
                  <a:pt x="2475" y="1849"/>
                </a:lnTo>
                <a:close/>
              </a:path>
            </a:pathLst>
          </a:custGeom>
          <a:solidFill>
            <a:srgbClr val="00A2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437" name="Text Box 5">
            <a:extLst>
              <a:ext uri="{FF2B5EF4-FFF2-40B4-BE49-F238E27FC236}">
                <a16:creationId xmlns:a16="http://schemas.microsoft.com/office/drawing/2014/main" id="{23FFA4C5-B3D6-B250-7B26-642F0D44EE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14975" y="4164013"/>
            <a:ext cx="1971675" cy="46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50760" tIns="50760" rIns="50760" bIns="50760" anchor="ctr">
            <a:spAutoFit/>
          </a:bodyPr>
          <a:lstStyle>
            <a:lvl1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algn="ctr" eaLnBrk="1">
              <a:buClrTx/>
              <a:buFontTx/>
              <a:buNone/>
            </a:pPr>
            <a:r>
              <a:rPr lang="en-US" altLang="en-US" b="0"/>
              <a:t>live coding</a:t>
            </a:r>
          </a:p>
        </p:txBody>
      </p:sp>
      <p:sp>
        <p:nvSpPr>
          <p:cNvPr id="18438" name="Freeform 6">
            <a:extLst>
              <a:ext uri="{FF2B5EF4-FFF2-40B4-BE49-F238E27FC236}">
                <a16:creationId xmlns:a16="http://schemas.microsoft.com/office/drawing/2014/main" id="{FB2061D5-211C-FF95-5367-15A0907485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1700" y="6827838"/>
            <a:ext cx="1008063" cy="1452562"/>
          </a:xfrm>
          <a:custGeom>
            <a:avLst/>
            <a:gdLst/>
            <a:ahLst/>
            <a:cxnLst/>
            <a:rect l="0" t="0" r="0" b="0"/>
            <a:pathLst/>
          </a:custGeom>
          <a:solidFill>
            <a:srgbClr val="CB297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439" name="Text Box 7">
            <a:extLst>
              <a:ext uri="{FF2B5EF4-FFF2-40B4-BE49-F238E27FC236}">
                <a16:creationId xmlns:a16="http://schemas.microsoft.com/office/drawing/2014/main" id="{E0D66F44-A410-02EC-90B4-B9D6119CB0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08213" y="5867400"/>
            <a:ext cx="9836150" cy="2751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50760" tIns="50760" rIns="50760" bIns="50760"/>
          <a:lstStyle>
            <a:lvl1pPr marL="482600" indent="-338138">
              <a:tabLst>
                <a:tab pos="0" algn="l"/>
                <a:tab pos="554038" algn="l"/>
                <a:tab pos="1108075" algn="l"/>
                <a:tab pos="1662113" algn="l"/>
                <a:tab pos="2216150" algn="l"/>
                <a:tab pos="2770188" algn="l"/>
                <a:tab pos="3324225" algn="l"/>
                <a:tab pos="3878263" algn="l"/>
                <a:tab pos="4432300" algn="l"/>
                <a:tab pos="4986338" algn="l"/>
                <a:tab pos="5540375" algn="l"/>
                <a:tab pos="6094413" algn="l"/>
                <a:tab pos="6648450" algn="l"/>
                <a:tab pos="7202488" algn="l"/>
                <a:tab pos="7756525" algn="l"/>
                <a:tab pos="8310563" algn="l"/>
                <a:tab pos="8864600" algn="l"/>
                <a:tab pos="9418638" algn="l"/>
                <a:tab pos="9972675" algn="l"/>
                <a:tab pos="10526713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554038" algn="l"/>
                <a:tab pos="1108075" algn="l"/>
                <a:tab pos="1662113" algn="l"/>
                <a:tab pos="2216150" algn="l"/>
                <a:tab pos="2770188" algn="l"/>
                <a:tab pos="3324225" algn="l"/>
                <a:tab pos="3878263" algn="l"/>
                <a:tab pos="4432300" algn="l"/>
                <a:tab pos="4986338" algn="l"/>
                <a:tab pos="5540375" algn="l"/>
                <a:tab pos="6094413" algn="l"/>
                <a:tab pos="6648450" algn="l"/>
                <a:tab pos="7202488" algn="l"/>
                <a:tab pos="7756525" algn="l"/>
                <a:tab pos="8310563" algn="l"/>
                <a:tab pos="8864600" algn="l"/>
                <a:tab pos="9418638" algn="l"/>
                <a:tab pos="9972675" algn="l"/>
                <a:tab pos="10526713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554038" algn="l"/>
                <a:tab pos="1108075" algn="l"/>
                <a:tab pos="1662113" algn="l"/>
                <a:tab pos="2216150" algn="l"/>
                <a:tab pos="2770188" algn="l"/>
                <a:tab pos="3324225" algn="l"/>
                <a:tab pos="3878263" algn="l"/>
                <a:tab pos="4432300" algn="l"/>
                <a:tab pos="4986338" algn="l"/>
                <a:tab pos="5540375" algn="l"/>
                <a:tab pos="6094413" algn="l"/>
                <a:tab pos="6648450" algn="l"/>
                <a:tab pos="7202488" algn="l"/>
                <a:tab pos="7756525" algn="l"/>
                <a:tab pos="8310563" algn="l"/>
                <a:tab pos="8864600" algn="l"/>
                <a:tab pos="9418638" algn="l"/>
                <a:tab pos="9972675" algn="l"/>
                <a:tab pos="10526713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554038" algn="l"/>
                <a:tab pos="1108075" algn="l"/>
                <a:tab pos="1662113" algn="l"/>
                <a:tab pos="2216150" algn="l"/>
                <a:tab pos="2770188" algn="l"/>
                <a:tab pos="3324225" algn="l"/>
                <a:tab pos="3878263" algn="l"/>
                <a:tab pos="4432300" algn="l"/>
                <a:tab pos="4986338" algn="l"/>
                <a:tab pos="5540375" algn="l"/>
                <a:tab pos="6094413" algn="l"/>
                <a:tab pos="6648450" algn="l"/>
                <a:tab pos="7202488" algn="l"/>
                <a:tab pos="7756525" algn="l"/>
                <a:tab pos="8310563" algn="l"/>
                <a:tab pos="8864600" algn="l"/>
                <a:tab pos="9418638" algn="l"/>
                <a:tab pos="9972675" algn="l"/>
                <a:tab pos="10526713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554038" algn="l"/>
                <a:tab pos="1108075" algn="l"/>
                <a:tab pos="1662113" algn="l"/>
                <a:tab pos="2216150" algn="l"/>
                <a:tab pos="2770188" algn="l"/>
                <a:tab pos="3324225" algn="l"/>
                <a:tab pos="3878263" algn="l"/>
                <a:tab pos="4432300" algn="l"/>
                <a:tab pos="4986338" algn="l"/>
                <a:tab pos="5540375" algn="l"/>
                <a:tab pos="6094413" algn="l"/>
                <a:tab pos="6648450" algn="l"/>
                <a:tab pos="7202488" algn="l"/>
                <a:tab pos="7756525" algn="l"/>
                <a:tab pos="8310563" algn="l"/>
                <a:tab pos="8864600" algn="l"/>
                <a:tab pos="9418638" algn="l"/>
                <a:tab pos="9972675" algn="l"/>
                <a:tab pos="10526713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54038" algn="l"/>
                <a:tab pos="1108075" algn="l"/>
                <a:tab pos="1662113" algn="l"/>
                <a:tab pos="2216150" algn="l"/>
                <a:tab pos="2770188" algn="l"/>
                <a:tab pos="3324225" algn="l"/>
                <a:tab pos="3878263" algn="l"/>
                <a:tab pos="4432300" algn="l"/>
                <a:tab pos="4986338" algn="l"/>
                <a:tab pos="5540375" algn="l"/>
                <a:tab pos="6094413" algn="l"/>
                <a:tab pos="6648450" algn="l"/>
                <a:tab pos="7202488" algn="l"/>
                <a:tab pos="7756525" algn="l"/>
                <a:tab pos="8310563" algn="l"/>
                <a:tab pos="8864600" algn="l"/>
                <a:tab pos="9418638" algn="l"/>
                <a:tab pos="9972675" algn="l"/>
                <a:tab pos="10526713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54038" algn="l"/>
                <a:tab pos="1108075" algn="l"/>
                <a:tab pos="1662113" algn="l"/>
                <a:tab pos="2216150" algn="l"/>
                <a:tab pos="2770188" algn="l"/>
                <a:tab pos="3324225" algn="l"/>
                <a:tab pos="3878263" algn="l"/>
                <a:tab pos="4432300" algn="l"/>
                <a:tab pos="4986338" algn="l"/>
                <a:tab pos="5540375" algn="l"/>
                <a:tab pos="6094413" algn="l"/>
                <a:tab pos="6648450" algn="l"/>
                <a:tab pos="7202488" algn="l"/>
                <a:tab pos="7756525" algn="l"/>
                <a:tab pos="8310563" algn="l"/>
                <a:tab pos="8864600" algn="l"/>
                <a:tab pos="9418638" algn="l"/>
                <a:tab pos="9972675" algn="l"/>
                <a:tab pos="10526713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54038" algn="l"/>
                <a:tab pos="1108075" algn="l"/>
                <a:tab pos="1662113" algn="l"/>
                <a:tab pos="2216150" algn="l"/>
                <a:tab pos="2770188" algn="l"/>
                <a:tab pos="3324225" algn="l"/>
                <a:tab pos="3878263" algn="l"/>
                <a:tab pos="4432300" algn="l"/>
                <a:tab pos="4986338" algn="l"/>
                <a:tab pos="5540375" algn="l"/>
                <a:tab pos="6094413" algn="l"/>
                <a:tab pos="6648450" algn="l"/>
                <a:tab pos="7202488" algn="l"/>
                <a:tab pos="7756525" algn="l"/>
                <a:tab pos="8310563" algn="l"/>
                <a:tab pos="8864600" algn="l"/>
                <a:tab pos="9418638" algn="l"/>
                <a:tab pos="9972675" algn="l"/>
                <a:tab pos="10526713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54038" algn="l"/>
                <a:tab pos="1108075" algn="l"/>
                <a:tab pos="1662113" algn="l"/>
                <a:tab pos="2216150" algn="l"/>
                <a:tab pos="2770188" algn="l"/>
                <a:tab pos="3324225" algn="l"/>
                <a:tab pos="3878263" algn="l"/>
                <a:tab pos="4432300" algn="l"/>
                <a:tab pos="4986338" algn="l"/>
                <a:tab pos="5540375" algn="l"/>
                <a:tab pos="6094413" algn="l"/>
                <a:tab pos="6648450" algn="l"/>
                <a:tab pos="7202488" algn="l"/>
                <a:tab pos="7756525" algn="l"/>
                <a:tab pos="8310563" algn="l"/>
                <a:tab pos="8864600" algn="l"/>
                <a:tab pos="9418638" algn="l"/>
                <a:tab pos="9972675" algn="l"/>
                <a:tab pos="10526713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eaLnBrk="1">
              <a:spcBef>
                <a:spcPts val="3925"/>
              </a:spcBef>
              <a:buClrTx/>
              <a:buSzPct val="145000"/>
              <a:buFontTx/>
              <a:buNone/>
            </a:pPr>
            <a:r>
              <a:rPr lang="en-US" altLang="en-US" sz="2600" b="0"/>
              <a:t>Your role</a:t>
            </a:r>
          </a:p>
          <a:p>
            <a:pPr eaLnBrk="1">
              <a:buSzPct val="145000"/>
              <a:buFont typeface="Gill Sans" charset="0"/>
              <a:buChar char="•"/>
            </a:pPr>
            <a:r>
              <a:rPr lang="en-US" altLang="en-US" sz="2600" b="0"/>
              <a:t>Do </a:t>
            </a:r>
            <a:r>
              <a:rPr lang="en-US" altLang="en-US" sz="2600" b="0">
                <a:solidFill>
                  <a:srgbClr val="CB297B"/>
                </a:solidFill>
              </a:rPr>
              <a:t>readings</a:t>
            </a:r>
            <a:r>
              <a:rPr lang="en-US" altLang="en-US" sz="2600" b="0"/>
              <a:t> before or after</a:t>
            </a:r>
          </a:p>
          <a:p>
            <a:pPr eaLnBrk="1">
              <a:buSzPct val="145000"/>
              <a:buFont typeface="Gill Sans" charset="0"/>
              <a:buChar char="•"/>
            </a:pPr>
            <a:r>
              <a:rPr lang="en-US" altLang="en-US" sz="2600" b="0"/>
              <a:t>Download the </a:t>
            </a:r>
            <a:r>
              <a:rPr lang="en-US" altLang="en-US" sz="2600" b="0">
                <a:solidFill>
                  <a:srgbClr val="CB297B"/>
                </a:solidFill>
              </a:rPr>
              <a:t>template file </a:t>
            </a:r>
            <a:r>
              <a:rPr lang="en-US" altLang="en-US" sz="2600" b="0"/>
              <a:t>and code along in lecture</a:t>
            </a:r>
          </a:p>
          <a:p>
            <a:pPr eaLnBrk="1">
              <a:buSzPct val="145000"/>
              <a:buFont typeface="Gill Sans" charset="0"/>
              <a:buChar char="•"/>
            </a:pPr>
            <a:r>
              <a:rPr lang="en-US" altLang="en-US" sz="2600" b="0"/>
              <a:t>Ask </a:t>
            </a:r>
            <a:r>
              <a:rPr lang="en-US" altLang="en-US" sz="2600" b="0">
                <a:solidFill>
                  <a:srgbClr val="CB297B"/>
                </a:solidFill>
              </a:rPr>
              <a:t>questions </a:t>
            </a:r>
            <a:r>
              <a:rPr lang="en-US" altLang="en-US" sz="2600" b="0"/>
              <a:t>during the lectures + office hours</a:t>
            </a:r>
          </a:p>
          <a:p>
            <a:pPr eaLnBrk="1">
              <a:buSzPct val="145000"/>
              <a:buFont typeface="Gill Sans" charset="0"/>
              <a:buChar char="•"/>
            </a:pPr>
            <a:r>
              <a:rPr lang="en-US" altLang="en-US" sz="2600" b="0"/>
              <a:t>Lectures </a:t>
            </a:r>
            <a:r>
              <a:rPr lang="en-US" altLang="en-US" sz="2600" b="0" i="1">
                <a:solidFill>
                  <a:srgbClr val="CB297B"/>
                </a:solidFill>
              </a:rPr>
              <a:t>WON’T</a:t>
            </a:r>
            <a:r>
              <a:rPr lang="en-US" altLang="en-US" sz="2600" b="0"/>
              <a:t> be recorded</a:t>
            </a:r>
          </a:p>
        </p:txBody>
      </p:sp>
      <p:sp>
        <p:nvSpPr>
          <p:cNvPr id="18440" name="Freeform 8">
            <a:extLst>
              <a:ext uri="{FF2B5EF4-FFF2-40B4-BE49-F238E27FC236}">
                <a16:creationId xmlns:a16="http://schemas.microsoft.com/office/drawing/2014/main" id="{6DC63E8F-37A7-EBD9-4BB7-E723E3D3CB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71063" y="1252538"/>
            <a:ext cx="1916112" cy="2749550"/>
          </a:xfrm>
          <a:custGeom>
            <a:avLst/>
            <a:gdLst>
              <a:gd name="G0" fmla="+- 1 0 0"/>
              <a:gd name="G1" fmla="+- 1 0 0"/>
              <a:gd name="G2" fmla="+- 1 0 0"/>
              <a:gd name="G3" fmla="+- 1 0 0"/>
              <a:gd name="G4" fmla="+- 1 0 0"/>
              <a:gd name="G5" fmla="+- 1 0 0"/>
              <a:gd name="G6" fmla="+- 1 0 0"/>
              <a:gd name="G7" fmla="+- 1 0 0"/>
              <a:gd name="G8" fmla="+- 48316 0 0"/>
              <a:gd name="G9" fmla="+- 155 0 0"/>
              <a:gd name="G10" fmla="+- 1 0 0"/>
              <a:gd name="G11" fmla="+- 1 0 0"/>
              <a:gd name="G12" fmla="+- 1 0 0"/>
              <a:gd name="G13" fmla="+- 1 0 0"/>
              <a:gd name="G14" fmla="+- 1 0 0"/>
              <a:gd name="G15" fmla="+- 1 0 0"/>
              <a:gd name="G16" fmla="+- 1 0 0"/>
              <a:gd name="G17" fmla="+- 1 0 0"/>
              <a:gd name="G18" fmla="+- 1 0 0"/>
              <a:gd name="G19" fmla="+- 1 0 0"/>
              <a:gd name="G20" fmla="+- 1 0 0"/>
              <a:gd name="G21" fmla="+- 1 0 0"/>
              <a:gd name="G22" fmla="+- 1 0 0"/>
              <a:gd name="G23" fmla="+- 1 0 0"/>
              <a:gd name="G24" fmla="+- 1 0 0"/>
              <a:gd name="G25" fmla="+- 1 0 0"/>
              <a:gd name="G26" fmla="+- 1 0 0"/>
              <a:gd name="G27" fmla="+- 1 0 0"/>
              <a:gd name="G28" fmla="+- 1 0 0"/>
              <a:gd name="G29" fmla="*/ 1 45609 5000"/>
              <a:gd name="G30" fmla="+- 1 0 0"/>
              <a:gd name="G31" fmla="+- 1 0 0"/>
              <a:gd name="G32" fmla="+- 1 0 0"/>
              <a:gd name="G33" fmla="*/ 1 35067 51712"/>
              <a:gd name="G34" fmla="+- 1 0 0"/>
              <a:gd name="G35" fmla="*/ 1 24577 2"/>
              <a:gd name="G36" fmla="+- 1 0 0"/>
              <a:gd name="G37" fmla="+- 1 0 0"/>
              <a:gd name="G38" fmla="+- 1 0 0"/>
              <a:gd name="G39" fmla="+- 1 0 0"/>
              <a:gd name="G40" fmla="+- 1 0 0"/>
              <a:gd name="G41" fmla="+- 1 0 0"/>
              <a:gd name="G42" fmla="+- 1 0 0"/>
              <a:gd name="G43" fmla="+- 1 0 0"/>
              <a:gd name="G44" fmla="+- 1 0 0"/>
              <a:gd name="G45" fmla="*/ 1 36345 22848"/>
              <a:gd name="G46" fmla="*/ 1 6295 25856"/>
              <a:gd name="G47" fmla="*/ G46 1 180"/>
              <a:gd name="G48" fmla="*/ G45 1 G47"/>
              <a:gd name="G49" fmla="+- 1 0 0"/>
              <a:gd name="G50" fmla="+- 1 0 0"/>
              <a:gd name="G51" fmla="+- 1 0 0"/>
              <a:gd name="G52" fmla="+- 1 0 0"/>
              <a:gd name="G53" fmla="+- 1 0 0"/>
              <a:gd name="G54" fmla="+- 1 0 0"/>
              <a:gd name="G55" fmla="+- 1 0 0"/>
              <a:gd name="G56" fmla="+- 1 0 0"/>
              <a:gd name="G57" fmla="+- 1 0 0"/>
              <a:gd name="G58" fmla="+- 1 0 0"/>
              <a:gd name="G59" fmla="+- 1 0 0"/>
              <a:gd name="G60" fmla="+- 1 0 0"/>
              <a:gd name="G61" fmla="*/ 1 10827 12500"/>
              <a:gd name="G62" fmla="+- 1 0 0"/>
              <a:gd name="G63" fmla="+- 1 0 0"/>
              <a:gd name="G64" fmla="+- 2285 0 0"/>
              <a:gd name="G65" fmla="+- 1 0 0"/>
              <a:gd name="G66" fmla="+- 53583 0 0"/>
              <a:gd name="G67" fmla="+- 1 0 0"/>
              <a:gd name="G68" fmla="+- 131 0 0"/>
              <a:gd name="G69" fmla="sin 40000 G68"/>
              <a:gd name="G70" fmla="+- 131 0 0"/>
              <a:gd name="G71" fmla="cos 54736 G70"/>
              <a:gd name="G72" fmla="+- G69 0 G71"/>
              <a:gd name="G73" fmla="*/ G72 65535 1"/>
              <a:gd name="G74" fmla="+- G73 10800 0"/>
              <a:gd name="G75" fmla="+- 1 0 0"/>
              <a:gd name="G76" fmla="+- 135 0 0"/>
              <a:gd name="G77" fmla="+- 1 0 0"/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1" y="0"/>
                </a:moveTo>
                <a:cubicBezTo>
                  <a:pt x="9801" y="0"/>
                  <a:pt x="9330" y="294"/>
                  <a:pt x="8865" y="898"/>
                </a:cubicBezTo>
                <a:cubicBezTo>
                  <a:pt x="8394" y="1511"/>
                  <a:pt x="7651" y="1943"/>
                  <a:pt x="7089" y="1943"/>
                </a:cubicBezTo>
                <a:cubicBezTo>
                  <a:pt x="6826" y="1943"/>
                  <a:pt x="6299" y="1922"/>
                  <a:pt x="6037" y="1943"/>
                </a:cubicBezTo>
                <a:cubicBezTo>
                  <a:pt x="5104" y="2016"/>
                  <a:pt x="4553" y="2318"/>
                  <a:pt x="4308" y="2794"/>
                </a:cubicBezTo>
                <a:lnTo>
                  <a:pt x="1139" y="2794"/>
                </a:lnTo>
                <a:cubicBezTo>
                  <a:pt x="510" y="2794"/>
                  <a:pt x="0" y="3149"/>
                  <a:pt x="0" y="3587"/>
                </a:cubicBezTo>
                <a:lnTo>
                  <a:pt x="0" y="20807"/>
                </a:lnTo>
                <a:cubicBezTo>
                  <a:pt x="0" y="21245"/>
                  <a:pt x="510" y="21600"/>
                  <a:pt x="1139" y="21600"/>
                </a:cubicBezTo>
                <a:lnTo>
                  <a:pt x="20461" y="21600"/>
                </a:lnTo>
                <a:cubicBezTo>
                  <a:pt x="21090" y="21600"/>
                  <a:pt x="21600" y="21245"/>
                  <a:pt x="21600" y="20807"/>
                </a:cubicBezTo>
                <a:lnTo>
                  <a:pt x="21600" y="3587"/>
                </a:lnTo>
                <a:cubicBezTo>
                  <a:pt x="21600" y="3149"/>
                  <a:pt x="21090" y="2794"/>
                  <a:pt x="20461" y="2794"/>
                </a:cubicBezTo>
                <a:lnTo>
                  <a:pt x="17292" y="2794"/>
                </a:lnTo>
                <a:cubicBezTo>
                  <a:pt x="17047" y="2318"/>
                  <a:pt x="16496" y="2016"/>
                  <a:pt x="15563" y="1943"/>
                </a:cubicBezTo>
                <a:cubicBezTo>
                  <a:pt x="15301" y="1922"/>
                  <a:pt x="14774" y="1943"/>
                  <a:pt x="14511" y="1943"/>
                </a:cubicBezTo>
                <a:cubicBezTo>
                  <a:pt x="13949" y="1943"/>
                  <a:pt x="13209" y="1511"/>
                  <a:pt x="12738" y="898"/>
                </a:cubicBezTo>
                <a:cubicBezTo>
                  <a:pt x="12273" y="294"/>
                  <a:pt x="11802" y="0"/>
                  <a:pt x="10801" y="0"/>
                </a:cubicBezTo>
                <a:close/>
                <a:moveTo>
                  <a:pt x="10799" y="593"/>
                </a:moveTo>
                <a:cubicBezTo>
                  <a:pt x="11264" y="593"/>
                  <a:pt x="11644" y="857"/>
                  <a:pt x="11644" y="1181"/>
                </a:cubicBezTo>
                <a:cubicBezTo>
                  <a:pt x="11644" y="1506"/>
                  <a:pt x="11265" y="1767"/>
                  <a:pt x="10799" y="1767"/>
                </a:cubicBezTo>
                <a:cubicBezTo>
                  <a:pt x="10332" y="1767"/>
                  <a:pt x="9956" y="1506"/>
                  <a:pt x="9956" y="1181"/>
                </a:cubicBezTo>
                <a:cubicBezTo>
                  <a:pt x="9956" y="857"/>
                  <a:pt x="10333" y="593"/>
                  <a:pt x="10799" y="593"/>
                </a:cubicBezTo>
                <a:close/>
                <a:moveTo>
                  <a:pt x="1619" y="3923"/>
                </a:moveTo>
                <a:lnTo>
                  <a:pt x="4207" y="3923"/>
                </a:lnTo>
                <a:cubicBezTo>
                  <a:pt x="4263" y="4130"/>
                  <a:pt x="4364" y="4392"/>
                  <a:pt x="4364" y="4392"/>
                </a:cubicBezTo>
                <a:lnTo>
                  <a:pt x="10799" y="4392"/>
                </a:lnTo>
                <a:lnTo>
                  <a:pt x="17236" y="4392"/>
                </a:lnTo>
                <a:cubicBezTo>
                  <a:pt x="17236" y="4392"/>
                  <a:pt x="17337" y="4130"/>
                  <a:pt x="17393" y="3923"/>
                </a:cubicBezTo>
                <a:lnTo>
                  <a:pt x="19981" y="3923"/>
                </a:lnTo>
                <a:lnTo>
                  <a:pt x="19981" y="20471"/>
                </a:lnTo>
                <a:lnTo>
                  <a:pt x="1619" y="20471"/>
                </a:lnTo>
                <a:lnTo>
                  <a:pt x="1619" y="3923"/>
                </a:lnTo>
                <a:close/>
              </a:path>
            </a:pathLst>
          </a:custGeom>
          <a:solidFill>
            <a:srgbClr val="00A2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441" name="Text Box 9">
            <a:extLst>
              <a:ext uri="{FF2B5EF4-FFF2-40B4-BE49-F238E27FC236}">
                <a16:creationId xmlns:a16="http://schemas.microsoft.com/office/drawing/2014/main" id="{9F8F6898-3B62-175A-4CB3-CAD63049AE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61450" y="4181475"/>
            <a:ext cx="3408363" cy="468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50760" tIns="50760" rIns="50760" bIns="50760" anchor="ctr">
            <a:spAutoFit/>
          </a:bodyPr>
          <a:lstStyle>
            <a:lvl1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algn="ctr" eaLnBrk="1">
              <a:buClrTx/>
              <a:buFontTx/>
              <a:buNone/>
            </a:pPr>
            <a:r>
              <a:rPr lang="en-US" altLang="en-US" b="0"/>
              <a:t>worksheet practice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ext Box 1">
            <a:extLst>
              <a:ext uri="{FF2B5EF4-FFF2-40B4-BE49-F238E27FC236}">
                <a16:creationId xmlns:a16="http://schemas.microsoft.com/office/drawing/2014/main" id="{876A92B6-1111-F61E-3024-A666B74129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2500" y="254000"/>
            <a:ext cx="11099800" cy="90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50760" tIns="50760" rIns="50760" bIns="50760" anchor="ctr"/>
          <a:lstStyle>
            <a:lvl1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eaLnBrk="1">
              <a:buClrTx/>
              <a:buFontTx/>
              <a:buNone/>
            </a:pPr>
            <a:r>
              <a:rPr lang="en-US" altLang="en-US" sz="4800" b="0"/>
              <a:t>Labs – CS220</a:t>
            </a:r>
          </a:p>
        </p:txBody>
      </p:sp>
      <p:sp>
        <p:nvSpPr>
          <p:cNvPr id="19458" name="Text Box 2">
            <a:extLst>
              <a:ext uri="{FF2B5EF4-FFF2-40B4-BE49-F238E27FC236}">
                <a16:creationId xmlns:a16="http://schemas.microsoft.com/office/drawing/2014/main" id="{42933675-01EF-C439-7AC9-1E38ABB3F7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3113" y="1155700"/>
            <a:ext cx="11099800" cy="728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50760" tIns="50760" rIns="50760" bIns="50760"/>
          <a:lstStyle>
            <a:lvl1pPr marL="476250" indent="-333375"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eaLnBrk="1">
              <a:spcBef>
                <a:spcPts val="4225"/>
              </a:spcBef>
              <a:buClrTx/>
              <a:buSzPct val="145000"/>
              <a:buFontTx/>
              <a:buNone/>
            </a:pPr>
            <a:r>
              <a:rPr lang="en-US" altLang="en-US" sz="3200" b="0"/>
              <a:t>Format</a:t>
            </a:r>
          </a:p>
          <a:p>
            <a:pPr eaLnBrk="1">
              <a:buSzPct val="145000"/>
              <a:buFont typeface="Gill Sans" charset="0"/>
              <a:buChar char="•"/>
            </a:pPr>
            <a:r>
              <a:rPr lang="en-US" altLang="en-US" sz="2800" b="0"/>
              <a:t>Attendance is mandatory – 3 out of 13 labs will be dropped for grading</a:t>
            </a:r>
          </a:p>
          <a:p>
            <a:pPr eaLnBrk="1">
              <a:buSzPct val="145000"/>
              <a:buFont typeface="Gill Sans" charset="0"/>
              <a:buChar char="•"/>
            </a:pPr>
            <a:r>
              <a:rPr lang="en-US" altLang="en-US" sz="2800" b="0"/>
              <a:t>75 minutes on Wed, Thu or Fri</a:t>
            </a:r>
          </a:p>
          <a:p>
            <a:pPr eaLnBrk="1">
              <a:buSzPct val="145000"/>
              <a:buFont typeface="Gill Sans" charset="0"/>
              <a:buChar char="•"/>
            </a:pPr>
            <a:r>
              <a:rPr lang="en-US" altLang="en-US" sz="2800" b="0"/>
              <a:t>led by Teaching Assistant (TA) and a Peer Mentor (PM)</a:t>
            </a:r>
          </a:p>
          <a:p>
            <a:pPr eaLnBrk="1">
              <a:buSzPct val="145000"/>
              <a:buFont typeface="Gill Sans" charset="0"/>
              <a:buChar char="•"/>
            </a:pPr>
            <a:r>
              <a:rPr lang="en-US" altLang="en-US" sz="2800" b="0"/>
              <a:t>lab document will be posted each week on Wednesday</a:t>
            </a:r>
          </a:p>
          <a:p>
            <a:pPr eaLnBrk="1">
              <a:buClr>
                <a:srgbClr val="FF9300"/>
              </a:buClr>
              <a:buSzPct val="145000"/>
              <a:buFont typeface="Gill Sans" charset="0"/>
              <a:buChar char="•"/>
            </a:pPr>
            <a:r>
              <a:rPr lang="en-US" altLang="en-US" sz="2800" b="0">
                <a:solidFill>
                  <a:srgbClr val="FF9300"/>
                </a:solidFill>
              </a:rPr>
              <a:t>Meant to help you succeed on your project</a:t>
            </a:r>
          </a:p>
          <a:p>
            <a:pPr eaLnBrk="1">
              <a:spcBef>
                <a:spcPts val="4225"/>
              </a:spcBef>
              <a:buClrTx/>
              <a:buSzPct val="145000"/>
              <a:buFontTx/>
              <a:buNone/>
            </a:pPr>
            <a:r>
              <a:rPr lang="en-US" altLang="en-US" sz="3200" b="0"/>
              <a:t>Partnership</a:t>
            </a:r>
          </a:p>
          <a:p>
            <a:pPr eaLnBrk="1">
              <a:buSzPct val="145000"/>
              <a:buFont typeface="Gill Sans" charset="0"/>
              <a:buChar char="•"/>
            </a:pPr>
            <a:r>
              <a:rPr lang="en-US" altLang="en-US" sz="2800" b="0"/>
              <a:t>We strongly encourage you to find a lab / project partner</a:t>
            </a:r>
          </a:p>
          <a:p>
            <a:pPr eaLnBrk="1">
              <a:buSzPct val="145000"/>
              <a:buFont typeface="Gill Sans" charset="0"/>
              <a:buChar char="•"/>
            </a:pPr>
            <a:r>
              <a:rPr lang="en-US" altLang="en-US" sz="2800" b="0"/>
              <a:t>CS220 students can partner with CS220 students</a:t>
            </a:r>
          </a:p>
          <a:p>
            <a:pPr eaLnBrk="1">
              <a:buSzPct val="145000"/>
              <a:buFont typeface="Gill Sans" charset="0"/>
              <a:buChar char="•"/>
            </a:pPr>
            <a:r>
              <a:rPr lang="en-US" altLang="en-US" sz="2800" b="0"/>
              <a:t>If you chose to do lab with a partner, make sure they are your project partner</a:t>
            </a:r>
          </a:p>
        </p:txBody>
      </p:sp>
      <p:sp>
        <p:nvSpPr>
          <p:cNvPr id="19459" name="Text Box 3">
            <a:extLst>
              <a:ext uri="{FF2B5EF4-FFF2-40B4-BE49-F238E27FC236}">
                <a16:creationId xmlns:a16="http://schemas.microsoft.com/office/drawing/2014/main" id="{67A865D1-36A0-972F-2AED-459C336BDD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12988" y="8253413"/>
            <a:ext cx="8020050" cy="588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50760" tIns="50760" rIns="50760" bIns="50760" anchor="ctr">
            <a:spAutoFit/>
          </a:bodyPr>
          <a:lstStyle>
            <a:lvl1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algn="ctr" eaLnBrk="1">
              <a:buClrTx/>
              <a:buFontTx/>
              <a:buNone/>
            </a:pPr>
            <a:r>
              <a:rPr lang="en-US" altLang="en-US" sz="3200" b="0">
                <a:solidFill>
                  <a:srgbClr val="1DB100"/>
                </a:solidFill>
              </a:rPr>
              <a:t>we will have labs this first week!!!</a:t>
            </a:r>
          </a:p>
        </p:txBody>
      </p:sp>
      <p:sp>
        <p:nvSpPr>
          <p:cNvPr id="19460" name="Text Box 4">
            <a:extLst>
              <a:ext uri="{FF2B5EF4-FFF2-40B4-BE49-F238E27FC236}">
                <a16:creationId xmlns:a16="http://schemas.microsoft.com/office/drawing/2014/main" id="{AE411D96-2081-60E3-DB3E-F18B631150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7113" y="9056688"/>
            <a:ext cx="10590212" cy="46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50760" tIns="50760" rIns="50760" bIns="50760" anchor="ctr">
            <a:spAutoFit/>
          </a:bodyPr>
          <a:lstStyle>
            <a:lvl1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algn="ctr" eaLnBrk="1">
              <a:buClrTx/>
              <a:buFontTx/>
              <a:buNone/>
            </a:pPr>
            <a:r>
              <a:rPr lang="en-US" altLang="en-US" b="0">
                <a:solidFill>
                  <a:srgbClr val="1DB100"/>
                </a:solidFill>
              </a:rPr>
              <a:t>(also, get any help needed installing Python during this one)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ext Box 1">
            <a:extLst>
              <a:ext uri="{FF2B5EF4-FFF2-40B4-BE49-F238E27FC236}">
                <a16:creationId xmlns:a16="http://schemas.microsoft.com/office/drawing/2014/main" id="{615D030C-98A4-50EF-0E73-0A695922D8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2500" y="838200"/>
            <a:ext cx="11099800" cy="90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50760" tIns="50760" rIns="50760" bIns="50760" anchor="ctr"/>
          <a:lstStyle>
            <a:lvl1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eaLnBrk="1">
              <a:buClrTx/>
              <a:buFontTx/>
              <a:buNone/>
            </a:pPr>
            <a:r>
              <a:rPr lang="en-US" altLang="en-US" sz="4800" b="0"/>
              <a:t>Labs – CS319</a:t>
            </a:r>
          </a:p>
        </p:txBody>
      </p:sp>
      <p:sp>
        <p:nvSpPr>
          <p:cNvPr id="20482" name="Text Box 2">
            <a:extLst>
              <a:ext uri="{FF2B5EF4-FFF2-40B4-BE49-F238E27FC236}">
                <a16:creationId xmlns:a16="http://schemas.microsoft.com/office/drawing/2014/main" id="{CD7DBCF9-F7AE-F27A-17BC-38644B422E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2500" y="2171700"/>
            <a:ext cx="11099800" cy="728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50760" tIns="50760" rIns="50760" bIns="50760"/>
          <a:lstStyle>
            <a:lvl1pPr marL="476250" indent="-333375"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eaLnBrk="1">
              <a:spcBef>
                <a:spcPts val="4225"/>
              </a:spcBef>
              <a:buClrTx/>
              <a:buSzPct val="145000"/>
              <a:buFontTx/>
              <a:buNone/>
            </a:pPr>
            <a:r>
              <a:rPr lang="en-US" altLang="en-US" sz="3200" b="0"/>
              <a:t>Format</a:t>
            </a:r>
          </a:p>
          <a:p>
            <a:pPr eaLnBrk="1">
              <a:buSzPct val="145000"/>
              <a:buFont typeface="Gill Sans" charset="0"/>
              <a:buChar char="•"/>
            </a:pPr>
            <a:r>
              <a:rPr lang="en-US" altLang="en-US" sz="2800" b="0"/>
              <a:t>Self-guided</a:t>
            </a:r>
          </a:p>
          <a:p>
            <a:pPr eaLnBrk="1">
              <a:buSzPct val="145000"/>
              <a:buFont typeface="Gill Sans" charset="0"/>
              <a:buChar char="•"/>
            </a:pPr>
            <a:r>
              <a:rPr lang="en-US" altLang="en-US" sz="2800" b="0"/>
              <a:t>Utilize Office Hours to get questions answered</a:t>
            </a:r>
          </a:p>
          <a:p>
            <a:pPr eaLnBrk="1">
              <a:spcBef>
                <a:spcPts val="4225"/>
              </a:spcBef>
              <a:buClrTx/>
              <a:buSzPct val="145000"/>
              <a:buFontTx/>
              <a:buNone/>
            </a:pPr>
            <a:r>
              <a:rPr lang="en-US" altLang="en-US" sz="3200" b="0"/>
              <a:t>Partnership</a:t>
            </a:r>
          </a:p>
          <a:p>
            <a:pPr eaLnBrk="1">
              <a:buSzPct val="145000"/>
              <a:buFont typeface="Gill Sans" charset="0"/>
              <a:buChar char="•"/>
            </a:pPr>
            <a:r>
              <a:rPr lang="en-US" altLang="en-US" sz="2800" b="0"/>
              <a:t>CS319 students can partner with CS319 students</a:t>
            </a:r>
          </a:p>
          <a:p>
            <a:pPr eaLnBrk="1">
              <a:buSzPct val="145000"/>
              <a:buFont typeface="Gill Sans" charset="0"/>
              <a:buChar char="•"/>
            </a:pPr>
            <a:r>
              <a:rPr lang="en-US" altLang="en-US" sz="2800" b="0"/>
              <a:t>If you chose to do lab with a partner, make sure they are your project partner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ext Box 1">
            <a:extLst>
              <a:ext uri="{FF2B5EF4-FFF2-40B4-BE49-F238E27FC236}">
                <a16:creationId xmlns:a16="http://schemas.microsoft.com/office/drawing/2014/main" id="{1972A712-9027-EE30-EDA1-CEF5F50B90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2500" y="254000"/>
            <a:ext cx="11099800" cy="90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50760" tIns="50760" rIns="50760" bIns="50760" anchor="ctr"/>
          <a:lstStyle>
            <a:lvl1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eaLnBrk="1">
              <a:buClrTx/>
              <a:buFontTx/>
              <a:buNone/>
            </a:pPr>
            <a:r>
              <a:rPr lang="en-US" altLang="en-US" sz="4800" b="0"/>
              <a:t>Readings (all free!)</a:t>
            </a:r>
          </a:p>
        </p:txBody>
      </p:sp>
      <p:pic>
        <p:nvPicPr>
          <p:cNvPr id="21506" name="Picture 2">
            <a:extLst>
              <a:ext uri="{FF2B5EF4-FFF2-40B4-BE49-F238E27FC236}">
                <a16:creationId xmlns:a16="http://schemas.microsoft.com/office/drawing/2014/main" id="{1C1396AC-49BD-8CB6-1EE3-68364F42C9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" y="1958975"/>
            <a:ext cx="1847850" cy="2427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1507" name="Text Box 3">
            <a:extLst>
              <a:ext uri="{FF2B5EF4-FFF2-40B4-BE49-F238E27FC236}">
                <a16:creationId xmlns:a16="http://schemas.microsoft.com/office/drawing/2014/main" id="{7AA8AB09-D113-7763-E6EC-6784DB00B9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62188" y="1958975"/>
            <a:ext cx="4297362" cy="2147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50760" tIns="50760" rIns="50760" bIns="50760"/>
          <a:lstStyle>
            <a:lvl1pPr marL="506413" indent="-354013"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eaLnBrk="1">
              <a:spcBef>
                <a:spcPts val="4225"/>
              </a:spcBef>
              <a:buClrTx/>
              <a:buSzPct val="145000"/>
              <a:buFontTx/>
              <a:buNone/>
            </a:pPr>
            <a:r>
              <a:rPr lang="en-US" altLang="en-US" sz="3200" b="0"/>
              <a:t>Think Python, 2nd Edition</a:t>
            </a:r>
          </a:p>
          <a:p>
            <a:pPr eaLnBrk="1">
              <a:buSzPct val="145000"/>
              <a:buFont typeface="Gill Sans" charset="0"/>
              <a:buChar char="•"/>
            </a:pPr>
            <a:r>
              <a:rPr lang="en-US" altLang="en-US" b="0"/>
              <a:t>Allen B. Downey</a:t>
            </a:r>
          </a:p>
          <a:p>
            <a:pPr eaLnBrk="1">
              <a:buSzPct val="145000"/>
              <a:buFont typeface="Gill Sans" charset="0"/>
              <a:buChar char="•"/>
            </a:pPr>
            <a:r>
              <a:rPr lang="en-US" altLang="en-US" b="0"/>
              <a:t>Assumes no programming background</a:t>
            </a:r>
          </a:p>
          <a:p>
            <a:pPr eaLnBrk="1">
              <a:buSzPct val="145000"/>
              <a:buFont typeface="Gill Sans" charset="0"/>
              <a:buChar char="•"/>
            </a:pPr>
            <a:r>
              <a:rPr lang="en-US" altLang="en-US" b="0"/>
              <a:t>It’s very concise</a:t>
            </a:r>
          </a:p>
          <a:p>
            <a:pPr eaLnBrk="1">
              <a:buSzPct val="145000"/>
              <a:buFont typeface="Gill Sans" charset="0"/>
              <a:buChar char="•"/>
            </a:pPr>
            <a:r>
              <a:rPr lang="en-US" altLang="en-US" b="0"/>
              <a:t>Get the 2nd edition, which is for </a:t>
            </a:r>
            <a:r>
              <a:rPr lang="en-US" altLang="en-US" b="0">
                <a:solidFill>
                  <a:srgbClr val="FF9300"/>
                </a:solidFill>
              </a:rPr>
              <a:t>Python 3</a:t>
            </a:r>
            <a:r>
              <a:rPr lang="en-US" altLang="en-US" b="0"/>
              <a:t>!</a:t>
            </a:r>
          </a:p>
        </p:txBody>
      </p:sp>
      <p:pic>
        <p:nvPicPr>
          <p:cNvPr id="21508" name="Picture 4">
            <a:extLst>
              <a:ext uri="{FF2B5EF4-FFF2-40B4-BE49-F238E27FC236}">
                <a16:creationId xmlns:a16="http://schemas.microsoft.com/office/drawing/2014/main" id="{D370D591-8131-70C5-8CC8-B1324F763B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7838" y="1958975"/>
            <a:ext cx="1847850" cy="2443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1509" name="Text Box 5">
            <a:extLst>
              <a:ext uri="{FF2B5EF4-FFF2-40B4-BE49-F238E27FC236}">
                <a16:creationId xmlns:a16="http://schemas.microsoft.com/office/drawing/2014/main" id="{986D3E87-AA72-9A4D-7607-93AF532E8A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42388" y="1958975"/>
            <a:ext cx="4062412" cy="385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50760" tIns="50760" rIns="50760" bIns="50760"/>
          <a:lstStyle>
            <a:lvl1pPr marL="422275" indent="-295275"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eaLnBrk="1">
              <a:spcBef>
                <a:spcPts val="4225"/>
              </a:spcBef>
              <a:buClrTx/>
              <a:buFontTx/>
              <a:buNone/>
            </a:pPr>
            <a:r>
              <a:rPr lang="en-US" altLang="en-US" sz="3200" b="0"/>
              <a:t>Automate the Boring Stuff</a:t>
            </a:r>
          </a:p>
          <a:p>
            <a:pPr eaLnBrk="1">
              <a:buSzPct val="145000"/>
              <a:buFont typeface="Gill Sans" charset="0"/>
              <a:buChar char="•"/>
            </a:pPr>
            <a:r>
              <a:rPr lang="en-US" altLang="en-US" b="0"/>
              <a:t>Al Sweigart</a:t>
            </a:r>
          </a:p>
          <a:p>
            <a:pPr eaLnBrk="1">
              <a:buSzPct val="145000"/>
              <a:buFont typeface="Gill Sans" charset="0"/>
              <a:buChar char="•"/>
            </a:pPr>
            <a:r>
              <a:rPr lang="en-US" altLang="en-US" b="0"/>
              <a:t>Useful for some more advanced topics related to using data</a:t>
            </a:r>
          </a:p>
        </p:txBody>
      </p:sp>
      <p:sp>
        <p:nvSpPr>
          <p:cNvPr id="21510" name="Text Box 6">
            <a:extLst>
              <a:ext uri="{FF2B5EF4-FFF2-40B4-BE49-F238E27FC236}">
                <a16:creationId xmlns:a16="http://schemas.microsoft.com/office/drawing/2014/main" id="{9A656F11-853E-2D31-C928-D94FE6B0B0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56663" y="6894513"/>
            <a:ext cx="4097337" cy="2149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50760" tIns="50760" rIns="50760" bIns="50760"/>
          <a:lstStyle>
            <a:lvl1pPr marL="422275" indent="-295275"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eaLnBrk="1">
              <a:spcBef>
                <a:spcPts val="4225"/>
              </a:spcBef>
              <a:buClrTx/>
              <a:buFontTx/>
              <a:buNone/>
            </a:pPr>
            <a:r>
              <a:rPr lang="en-US" altLang="en-US" sz="3200" b="0"/>
              <a:t>Course Notes</a:t>
            </a:r>
          </a:p>
          <a:p>
            <a:pPr eaLnBrk="1">
              <a:buSzPct val="145000"/>
              <a:buFont typeface="Gill Sans" charset="0"/>
              <a:buChar char="•"/>
            </a:pPr>
            <a:r>
              <a:rPr lang="en-US" altLang="en-US" b="0"/>
              <a:t>220 / 319 instructors</a:t>
            </a:r>
          </a:p>
          <a:p>
            <a:pPr eaLnBrk="1">
              <a:buSzPct val="145000"/>
              <a:buFont typeface="Gill Sans" charset="0"/>
              <a:buChar char="•"/>
            </a:pPr>
            <a:r>
              <a:rPr lang="en-US" altLang="en-US" b="0"/>
              <a:t>Mostly for data science part of class</a:t>
            </a:r>
          </a:p>
        </p:txBody>
      </p:sp>
      <p:sp>
        <p:nvSpPr>
          <p:cNvPr id="21511" name="Rectangle 7">
            <a:extLst>
              <a:ext uri="{FF2B5EF4-FFF2-40B4-BE49-F238E27FC236}">
                <a16:creationId xmlns:a16="http://schemas.microsoft.com/office/drawing/2014/main" id="{C79DF16A-4304-3950-0077-9E256BCD9B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27838" y="6754813"/>
            <a:ext cx="1847850" cy="1893887"/>
          </a:xfrm>
          <a:prstGeom prst="rect">
            <a:avLst/>
          </a:prstGeom>
          <a:solidFill>
            <a:srgbClr val="D6D5D5"/>
          </a:solidFill>
          <a:ln w="12600" cap="flat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50760" tIns="50760" rIns="50760" bIns="50760" anchor="ctr"/>
          <a:lstStyle>
            <a:lvl1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algn="ctr" eaLnBrk="1">
              <a:buClrTx/>
              <a:buFontTx/>
              <a:buNone/>
            </a:pPr>
            <a:r>
              <a:rPr lang="en-US" altLang="en-US" sz="2200" b="0">
                <a:latin typeface="Gill Sans SemiBold" charset="0"/>
                <a:cs typeface="Gill Sans SemiBold" charset="0"/>
              </a:rPr>
              <a:t>CS 220 / CS319</a:t>
            </a:r>
          </a:p>
          <a:p>
            <a:pPr algn="ctr" eaLnBrk="1">
              <a:buClrTx/>
              <a:buFontTx/>
              <a:buNone/>
            </a:pPr>
            <a:r>
              <a:rPr lang="en-US" altLang="en-US" sz="2200" b="0">
                <a:latin typeface="Gill Sans SemiBold" charset="0"/>
                <a:cs typeface="Gill Sans SemiBold" charset="0"/>
              </a:rPr>
              <a:t>Notes</a:t>
            </a:r>
          </a:p>
        </p:txBody>
      </p:sp>
      <p:sp>
        <p:nvSpPr>
          <p:cNvPr id="21512" name="Text Box 8">
            <a:extLst>
              <a:ext uri="{FF2B5EF4-FFF2-40B4-BE49-F238E27FC236}">
                <a16:creationId xmlns:a16="http://schemas.microsoft.com/office/drawing/2014/main" id="{52B814D2-90EA-5A62-395F-674B2CD56F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16200" y="6089650"/>
            <a:ext cx="3071813" cy="2012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50760" tIns="50760" rIns="50760" bIns="50760"/>
          <a:lstStyle>
            <a:lvl1pPr marL="422275" indent="-295275"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eaLnBrk="1">
              <a:spcBef>
                <a:spcPts val="4225"/>
              </a:spcBef>
              <a:buClrTx/>
              <a:buFontTx/>
              <a:buNone/>
            </a:pPr>
            <a:r>
              <a:rPr lang="en-US" altLang="en-US" sz="3200" b="0"/>
              <a:t>Python for Everyone – Interactive</a:t>
            </a:r>
          </a:p>
          <a:p>
            <a:pPr eaLnBrk="1">
              <a:buSzPct val="145000"/>
              <a:buFont typeface="Gill Sans" charset="0"/>
              <a:buChar char="•"/>
            </a:pPr>
            <a:r>
              <a:rPr lang="en-US" altLang="en-US" b="0"/>
              <a:t>Barb Ericson</a:t>
            </a:r>
          </a:p>
          <a:p>
            <a:pPr eaLnBrk="1">
              <a:buSzPct val="145000"/>
              <a:buFont typeface="Gill Sans" charset="0"/>
              <a:buChar char="•"/>
            </a:pPr>
            <a:r>
              <a:rPr lang="en-US" altLang="en-US" b="0"/>
              <a:t>Allows you to practice coding as you learn</a:t>
            </a:r>
          </a:p>
          <a:p>
            <a:pPr eaLnBrk="1">
              <a:spcBef>
                <a:spcPts val="4225"/>
              </a:spcBef>
              <a:buClrTx/>
              <a:buFontTx/>
              <a:buNone/>
            </a:pPr>
            <a:endParaRPr lang="en-US" altLang="en-US" sz="3200" b="0"/>
          </a:p>
          <a:p>
            <a:pPr eaLnBrk="1">
              <a:spcBef>
                <a:spcPts val="4225"/>
              </a:spcBef>
              <a:buClrTx/>
              <a:buFontTx/>
              <a:buNone/>
            </a:pPr>
            <a:endParaRPr lang="en-US" altLang="en-US" sz="3200" b="0"/>
          </a:p>
        </p:txBody>
      </p:sp>
      <p:pic>
        <p:nvPicPr>
          <p:cNvPr id="21513" name="Picture 9">
            <a:extLst>
              <a:ext uri="{FF2B5EF4-FFF2-40B4-BE49-F238E27FC236}">
                <a16:creationId xmlns:a16="http://schemas.microsoft.com/office/drawing/2014/main" id="{E21985C7-D4C2-261F-35CF-564B9DE497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" y="6754813"/>
            <a:ext cx="1866900" cy="189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ext Box 1">
            <a:extLst>
              <a:ext uri="{FF2B5EF4-FFF2-40B4-BE49-F238E27FC236}">
                <a16:creationId xmlns:a16="http://schemas.microsoft.com/office/drawing/2014/main" id="{8567706C-5A0D-EB3B-2BED-E2781C8453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1200" y="254000"/>
            <a:ext cx="12039600" cy="90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50760" tIns="50760" rIns="50760" bIns="50760" anchor="ctr"/>
          <a:lstStyle>
            <a:lvl1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  <a:tab pos="118872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  <a:tab pos="118872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  <a:tab pos="118872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  <a:tab pos="118872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  <a:tab pos="118872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  <a:tab pos="118872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  <a:tab pos="118872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  <a:tab pos="118872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  <a:tab pos="118872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eaLnBrk="1">
              <a:buClrTx/>
              <a:buFontTx/>
              <a:buNone/>
            </a:pPr>
            <a:r>
              <a:rPr lang="en-US" altLang="en-US" sz="4800" b="0"/>
              <a:t>Welcome to Data Science Programming I</a:t>
            </a:r>
          </a:p>
        </p:txBody>
      </p:sp>
      <p:sp>
        <p:nvSpPr>
          <p:cNvPr id="4098" name="Text Box 2">
            <a:extLst>
              <a:ext uri="{FF2B5EF4-FFF2-40B4-BE49-F238E27FC236}">
                <a16:creationId xmlns:a16="http://schemas.microsoft.com/office/drawing/2014/main" id="{D7882F62-F002-010C-D868-145ABEE8AC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2500" y="1587500"/>
            <a:ext cx="11099800" cy="2422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50760" tIns="50760" rIns="50760" bIns="50760"/>
          <a:lstStyle>
            <a:lvl1pPr marL="508000" indent="-355600"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eaLnBrk="1">
              <a:spcBef>
                <a:spcPts val="4225"/>
              </a:spcBef>
              <a:buClrTx/>
              <a:buSzPct val="145000"/>
              <a:buFontTx/>
              <a:buNone/>
            </a:pPr>
            <a:r>
              <a:rPr lang="en-US" altLang="en-US" sz="3200" b="0"/>
              <a:t>Data is now integrated into many fields</a:t>
            </a:r>
          </a:p>
          <a:p>
            <a:pPr eaLnBrk="1">
              <a:buSzPct val="145000"/>
              <a:buFont typeface="Gill Sans" charset="0"/>
              <a:buChar char="•"/>
            </a:pPr>
            <a:r>
              <a:rPr lang="en-US" altLang="en-US" sz="2800" b="0"/>
              <a:t>Journalism</a:t>
            </a:r>
          </a:p>
          <a:p>
            <a:pPr eaLnBrk="1">
              <a:buSzPct val="145000"/>
              <a:buFont typeface="Gill Sans" charset="0"/>
              <a:buChar char="•"/>
            </a:pPr>
            <a:r>
              <a:rPr lang="en-US" altLang="en-US" sz="2800" b="0"/>
              <a:t>Biology, physics, chemistry</a:t>
            </a:r>
          </a:p>
          <a:p>
            <a:pPr eaLnBrk="1">
              <a:buSzPct val="145000"/>
              <a:buFont typeface="Gill Sans" charset="0"/>
              <a:buChar char="•"/>
            </a:pPr>
            <a:r>
              <a:rPr lang="en-US" altLang="en-US" sz="2800" b="0"/>
              <a:t>Psychology, sociology, economics, business</a:t>
            </a:r>
          </a:p>
          <a:p>
            <a:pPr eaLnBrk="1">
              <a:buSzPct val="145000"/>
              <a:buFont typeface="Gill Sans" charset="0"/>
              <a:buChar char="•"/>
            </a:pPr>
            <a:r>
              <a:rPr lang="en-US" altLang="en-US" sz="2800" b="0"/>
              <a:t>Engineering (mechanical, biomedical, industrial, etc.)</a:t>
            </a:r>
          </a:p>
        </p:txBody>
      </p:sp>
      <p:sp>
        <p:nvSpPr>
          <p:cNvPr id="4099" name="Text Box 3">
            <a:extLst>
              <a:ext uri="{FF2B5EF4-FFF2-40B4-BE49-F238E27FC236}">
                <a16:creationId xmlns:a16="http://schemas.microsoft.com/office/drawing/2014/main" id="{9547219B-659C-9D85-6486-D8E2229136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47775" y="8920163"/>
            <a:ext cx="5168900" cy="223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50760" tIns="50760" rIns="50760" bIns="50760" anchor="ctr">
            <a:spAutoFit/>
          </a:bodyPr>
          <a:lstStyle>
            <a:lvl1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algn="ctr" eaLnBrk="1">
              <a:buClrTx/>
              <a:buFontTx/>
              <a:buNone/>
            </a:pPr>
            <a:r>
              <a:rPr lang="en-US" altLang="en-US" sz="800" b="0" u="sng">
                <a:solidFill>
                  <a:srgbClr val="CCCCFF"/>
                </a:solidFill>
                <a:hlinkClick r:id="rId3"/>
              </a:rPr>
              <a:t>https://www.washingtonpost.com/graphics/2020/national/coronavirus-us-cases-deaths/</a:t>
            </a:r>
            <a:r>
              <a:rPr lang="en-US" altLang="en-US" sz="800" b="0"/>
              <a:t> </a:t>
            </a:r>
          </a:p>
        </p:txBody>
      </p:sp>
      <p:pic>
        <p:nvPicPr>
          <p:cNvPr id="4100" name="Picture 4">
            <a:extLst>
              <a:ext uri="{FF2B5EF4-FFF2-40B4-BE49-F238E27FC236}">
                <a16:creationId xmlns:a16="http://schemas.microsoft.com/office/drawing/2014/main" id="{687C77B8-8FF7-EBF3-B307-AF06B8E341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8175" y="4702175"/>
            <a:ext cx="1468438" cy="1684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101" name="Text Box 5">
            <a:extLst>
              <a:ext uri="{FF2B5EF4-FFF2-40B4-BE49-F238E27FC236}">
                <a16:creationId xmlns:a16="http://schemas.microsoft.com/office/drawing/2014/main" id="{05E27587-7C38-2AEB-B9E0-DFC9792EF6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33975" y="6405563"/>
            <a:ext cx="2638425" cy="223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50760" tIns="50760" rIns="50760" bIns="50760" anchor="ctr">
            <a:spAutoFit/>
          </a:bodyPr>
          <a:lstStyle>
            <a:lvl1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algn="ctr" eaLnBrk="1">
              <a:buClrTx/>
              <a:buFontTx/>
              <a:buNone/>
            </a:pPr>
            <a:r>
              <a:rPr lang="en-US" altLang="en-US" sz="800" b="0" u="sng">
                <a:solidFill>
                  <a:srgbClr val="CCCCFF"/>
                </a:solidFill>
                <a:hlinkClick r:id="rId5"/>
              </a:rPr>
              <a:t>https://en.wikipedia.org/wiki/Neuroimaging</a:t>
            </a:r>
            <a:r>
              <a:rPr lang="en-US" altLang="en-US" sz="800" b="0"/>
              <a:t> </a:t>
            </a:r>
          </a:p>
        </p:txBody>
      </p:sp>
      <p:pic>
        <p:nvPicPr>
          <p:cNvPr id="4102" name="Picture 6">
            <a:extLst>
              <a:ext uri="{FF2B5EF4-FFF2-40B4-BE49-F238E27FC236}">
                <a16:creationId xmlns:a16="http://schemas.microsoft.com/office/drawing/2014/main" id="{21FF53F3-E8D9-A82C-30AA-869EE61F6C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9675" y="4859338"/>
            <a:ext cx="3470275" cy="188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103" name="Text Box 7">
            <a:extLst>
              <a:ext uri="{FF2B5EF4-FFF2-40B4-BE49-F238E27FC236}">
                <a16:creationId xmlns:a16="http://schemas.microsoft.com/office/drawing/2014/main" id="{5CBE7192-2998-79EA-DBFA-5D3A22A3B4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1125" y="6762750"/>
            <a:ext cx="5902325" cy="223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50760" tIns="50760" rIns="50760" bIns="50760" anchor="ctr">
            <a:spAutoFit/>
          </a:bodyPr>
          <a:lstStyle>
            <a:lvl1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algn="ctr" eaLnBrk="1">
              <a:buClrTx/>
              <a:buFontTx/>
              <a:buNone/>
            </a:pPr>
            <a:r>
              <a:rPr lang="en-US" altLang="en-US" sz="800" b="0" u="sng">
                <a:solidFill>
                  <a:srgbClr val="CCCCFF"/>
                </a:solidFill>
                <a:hlinkClick r:id="rId7"/>
              </a:rPr>
              <a:t>https://fivethirtyeight.com/features/the-midwest-is-getting-drenched-and-its-causing-big-problems/</a:t>
            </a:r>
            <a:r>
              <a:rPr lang="en-US" altLang="en-US" sz="800" b="0"/>
              <a:t> </a:t>
            </a:r>
          </a:p>
        </p:txBody>
      </p:sp>
      <p:sp>
        <p:nvSpPr>
          <p:cNvPr id="4104" name="Text Box 8">
            <a:extLst>
              <a:ext uri="{FF2B5EF4-FFF2-40B4-BE49-F238E27FC236}">
                <a16:creationId xmlns:a16="http://schemas.microsoft.com/office/drawing/2014/main" id="{F87F7852-E749-2409-6E98-9799705957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35738" y="6897688"/>
            <a:ext cx="6253162" cy="223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50760" tIns="50760" rIns="50760" bIns="50760" anchor="ctr">
            <a:spAutoFit/>
          </a:bodyPr>
          <a:lstStyle>
            <a:lvl1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algn="ctr" eaLnBrk="1">
              <a:buClrTx/>
              <a:buFontTx/>
              <a:buNone/>
            </a:pPr>
            <a:r>
              <a:rPr lang="en-US" altLang="en-US" sz="800" b="0" u="sng">
                <a:solidFill>
                  <a:srgbClr val="CCCCFF"/>
                </a:solidFill>
                <a:hlinkClick r:id="rId8"/>
              </a:rPr>
              <a:t>https://science.howstuffworks.com/life/genetic/gattaca-gaptacaz-adding-letters-the-genetic-alphabet.htm</a:t>
            </a:r>
            <a:r>
              <a:rPr lang="en-US" altLang="en-US" sz="800" b="0"/>
              <a:t> </a:t>
            </a:r>
          </a:p>
        </p:txBody>
      </p:sp>
      <p:pic>
        <p:nvPicPr>
          <p:cNvPr id="4105" name="Picture 9">
            <a:extLst>
              <a:ext uri="{FF2B5EF4-FFF2-40B4-BE49-F238E27FC236}">
                <a16:creationId xmlns:a16="http://schemas.microsoft.com/office/drawing/2014/main" id="{8CDA0D32-A28A-8926-87EB-CD7DA58CDB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2275" y="5149850"/>
            <a:ext cx="3238500" cy="1684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106" name="Picture 10">
            <a:extLst>
              <a:ext uri="{FF2B5EF4-FFF2-40B4-BE49-F238E27FC236}">
                <a16:creationId xmlns:a16="http://schemas.microsoft.com/office/drawing/2014/main" id="{8F0DC421-2684-5E2C-B016-BC8611F67D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9188" y="7321550"/>
            <a:ext cx="2541587" cy="138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107" name="Text Box 11">
            <a:extLst>
              <a:ext uri="{FF2B5EF4-FFF2-40B4-BE49-F238E27FC236}">
                <a16:creationId xmlns:a16="http://schemas.microsoft.com/office/drawing/2014/main" id="{815A3742-6238-06E0-65A6-62FFDC91CE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35763" y="8920163"/>
            <a:ext cx="4008437" cy="223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50760" tIns="50760" rIns="50760" bIns="50760" anchor="ctr">
            <a:spAutoFit/>
          </a:bodyPr>
          <a:lstStyle>
            <a:lvl1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algn="ctr" eaLnBrk="1">
              <a:buClrTx/>
              <a:buFontTx/>
              <a:buNone/>
            </a:pPr>
            <a:r>
              <a:rPr lang="en-US" altLang="en-US" sz="800" b="0"/>
              <a:t>http://www.stressebook.com/finite-element-analysis-in-a-nut-shell/ </a:t>
            </a:r>
          </a:p>
        </p:txBody>
      </p:sp>
      <p:pic>
        <p:nvPicPr>
          <p:cNvPr id="4108" name="Picture 12">
            <a:extLst>
              <a:ext uri="{FF2B5EF4-FFF2-40B4-BE49-F238E27FC236}">
                <a16:creationId xmlns:a16="http://schemas.microsoft.com/office/drawing/2014/main" id="{7E50A85F-258B-CC3E-A3EE-A65EFAC62A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4600" y="7319963"/>
            <a:ext cx="5172075" cy="1525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ext Box 1">
            <a:extLst>
              <a:ext uri="{FF2B5EF4-FFF2-40B4-BE49-F238E27FC236}">
                <a16:creationId xmlns:a16="http://schemas.microsoft.com/office/drawing/2014/main" id="{FD8C4C76-55EB-4A16-BEB2-EF1F5D5B0A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5000" y="446088"/>
            <a:ext cx="11099800" cy="90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50760" tIns="50760" rIns="50760" bIns="50760" anchor="ctr"/>
          <a:lstStyle>
            <a:lvl1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eaLnBrk="1">
              <a:buClrTx/>
              <a:buFontTx/>
              <a:buNone/>
            </a:pPr>
            <a:r>
              <a:rPr lang="en-US" altLang="en-US" sz="4800" b="0"/>
              <a:t>Course tools</a:t>
            </a:r>
          </a:p>
        </p:txBody>
      </p:sp>
      <p:sp>
        <p:nvSpPr>
          <p:cNvPr id="22530" name="Text Box 2">
            <a:extLst>
              <a:ext uri="{FF2B5EF4-FFF2-40B4-BE49-F238E27FC236}">
                <a16:creationId xmlns:a16="http://schemas.microsoft.com/office/drawing/2014/main" id="{1DF2BA6B-5607-8186-4FD3-4457C1469E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5000" y="1720850"/>
            <a:ext cx="6005513" cy="728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50760" tIns="50760" rIns="50760" bIns="50760"/>
          <a:lstStyle>
            <a:lvl1pPr marL="476250" indent="-333375"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 marL="920750" indent="-333375"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eaLnBrk="1">
              <a:spcBef>
                <a:spcPts val="4225"/>
              </a:spcBef>
              <a:buClrTx/>
              <a:buSzPct val="145000"/>
              <a:buFontTx/>
              <a:buNone/>
            </a:pPr>
            <a:r>
              <a:rPr lang="en-US" altLang="en-US" sz="3200" b="0"/>
              <a:t>Communication tools</a:t>
            </a:r>
          </a:p>
          <a:p>
            <a:pPr eaLnBrk="1">
              <a:buSzPct val="145000"/>
              <a:buFont typeface="Gill Sans" charset="0"/>
              <a:buChar char="•"/>
            </a:pPr>
            <a:r>
              <a:rPr lang="en-US" altLang="en-US" sz="2800" b="0"/>
              <a:t>Office hours (best way to get help):</a:t>
            </a:r>
          </a:p>
          <a:p>
            <a:pPr lvl="1" eaLnBrk="1">
              <a:buSzPct val="145000"/>
              <a:buFont typeface="Gill Sans" charset="0"/>
              <a:buChar char="•"/>
            </a:pPr>
            <a:r>
              <a:rPr lang="en-US" altLang="en-US" sz="2800" b="0"/>
              <a:t>Shared Google calendar: requires login with your wisc email</a:t>
            </a:r>
          </a:p>
          <a:p>
            <a:pPr lvl="1" eaLnBrk="1">
              <a:buClrTx/>
              <a:buSzPct val="145000"/>
              <a:buFontTx/>
              <a:buNone/>
            </a:pPr>
            <a:endParaRPr lang="en-US" altLang="en-US" sz="2800" b="0"/>
          </a:p>
          <a:p>
            <a:pPr eaLnBrk="1">
              <a:buSzPct val="145000"/>
              <a:buFont typeface="Gill Sans" charset="0"/>
              <a:buChar char="•"/>
            </a:pPr>
            <a:r>
              <a:rPr lang="en-US" altLang="en-US" sz="2800" b="0"/>
              <a:t>Canvas:</a:t>
            </a:r>
          </a:p>
          <a:p>
            <a:pPr lvl="1" eaLnBrk="1">
              <a:buSzPct val="145000"/>
              <a:buFont typeface="Gill Sans" charset="0"/>
              <a:buChar char="•"/>
            </a:pPr>
            <a:r>
              <a:rPr lang="en-US" altLang="en-US" sz="2800" b="0"/>
              <a:t>Quizzes</a:t>
            </a:r>
          </a:p>
          <a:p>
            <a:pPr lvl="1" eaLnBrk="1">
              <a:buSzPct val="145000"/>
              <a:buFont typeface="Gill Sans" charset="0"/>
              <a:buChar char="•"/>
            </a:pPr>
            <a:r>
              <a:rPr lang="en-US" altLang="en-US" sz="2800" b="0"/>
              <a:t>Personal messages (exam room assignment, exam scantron results, etc.,)</a:t>
            </a:r>
          </a:p>
          <a:p>
            <a:pPr lvl="1" eaLnBrk="1">
              <a:buSzPct val="145000"/>
              <a:buFont typeface="Gill Sans" charset="0"/>
              <a:buChar char="•"/>
            </a:pPr>
            <a:r>
              <a:rPr lang="en-US" altLang="en-US" sz="2800" b="0"/>
              <a:t>Grades</a:t>
            </a:r>
          </a:p>
          <a:p>
            <a:pPr eaLnBrk="1">
              <a:buClrTx/>
              <a:buSzPct val="145000"/>
              <a:buFontTx/>
              <a:buNone/>
            </a:pPr>
            <a:endParaRPr lang="en-US" altLang="en-US" sz="2800" b="0"/>
          </a:p>
        </p:txBody>
      </p:sp>
      <p:sp>
        <p:nvSpPr>
          <p:cNvPr id="22531" name="Oval 3">
            <a:extLst>
              <a:ext uri="{FF2B5EF4-FFF2-40B4-BE49-F238E27FC236}">
                <a16:creationId xmlns:a16="http://schemas.microsoft.com/office/drawing/2014/main" id="{2CA9885A-F025-CB7A-5F34-10A8325B94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77188" y="3475038"/>
            <a:ext cx="2387600" cy="2155825"/>
          </a:xfrm>
          <a:prstGeom prst="ellipse">
            <a:avLst/>
          </a:prstGeom>
          <a:solidFill>
            <a:srgbClr val="00A2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50760" tIns="50760" rIns="50760" bIns="50760" anchor="ctr"/>
          <a:lstStyle>
            <a:lvl1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algn="ctr" eaLnBrk="1">
              <a:buClrTx/>
              <a:buFontTx/>
              <a:buNone/>
            </a:pPr>
            <a:r>
              <a:rPr lang="en-US" altLang="en-US" sz="2200" b="0">
                <a:solidFill>
                  <a:srgbClr val="FFFFFF"/>
                </a:solidFill>
                <a:latin typeface="Gill Sans SemiBold" charset="0"/>
                <a:cs typeface="Gill Sans SemiBold" charset="0"/>
              </a:rPr>
              <a:t>Students</a:t>
            </a:r>
          </a:p>
        </p:txBody>
      </p:sp>
      <p:sp>
        <p:nvSpPr>
          <p:cNvPr id="22532" name="Oval 4">
            <a:extLst>
              <a:ext uri="{FF2B5EF4-FFF2-40B4-BE49-F238E27FC236}">
                <a16:creationId xmlns:a16="http://schemas.microsoft.com/office/drawing/2014/main" id="{05B343B2-B45A-5427-41DA-79B719F31B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48388" y="6599238"/>
            <a:ext cx="2411412" cy="2133600"/>
          </a:xfrm>
          <a:prstGeom prst="ellipse">
            <a:avLst/>
          </a:prstGeom>
          <a:solidFill>
            <a:srgbClr val="00A2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50760" tIns="50760" rIns="50760" bIns="50760" anchor="ctr"/>
          <a:lstStyle>
            <a:lvl1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algn="ctr" eaLnBrk="1">
              <a:buClrTx/>
              <a:buFontTx/>
              <a:buNone/>
            </a:pPr>
            <a:r>
              <a:rPr lang="en-US" altLang="en-US" sz="2200" b="0">
                <a:solidFill>
                  <a:srgbClr val="FFFFFF"/>
                </a:solidFill>
                <a:latin typeface="Gill Sans SemiBold" charset="0"/>
                <a:cs typeface="Gill Sans SemiBold" charset="0"/>
              </a:rPr>
              <a:t>Instructor</a:t>
            </a:r>
          </a:p>
        </p:txBody>
      </p:sp>
      <p:sp>
        <p:nvSpPr>
          <p:cNvPr id="22533" name="Oval 5">
            <a:extLst>
              <a:ext uri="{FF2B5EF4-FFF2-40B4-BE49-F238E27FC236}">
                <a16:creationId xmlns:a16="http://schemas.microsoft.com/office/drawing/2014/main" id="{8A86927C-95D1-FBF8-9E2D-617A6B0852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52100" y="6599238"/>
            <a:ext cx="2298700" cy="2133600"/>
          </a:xfrm>
          <a:prstGeom prst="ellipse">
            <a:avLst/>
          </a:prstGeom>
          <a:solidFill>
            <a:srgbClr val="00A2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50760" tIns="50760" rIns="50760" bIns="50760" anchor="ctr"/>
          <a:lstStyle>
            <a:lvl1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algn="ctr" eaLnBrk="1">
              <a:buClrTx/>
              <a:buFontTx/>
              <a:buNone/>
            </a:pPr>
            <a:r>
              <a:rPr lang="en-US" altLang="en-US" sz="2200" b="0">
                <a:solidFill>
                  <a:srgbClr val="FFFFFF"/>
                </a:solidFill>
                <a:latin typeface="Gill Sans SemiBold" charset="0"/>
                <a:cs typeface="Gill Sans SemiBold" charset="0"/>
              </a:rPr>
              <a:t>TAs / peer mentors</a:t>
            </a:r>
          </a:p>
        </p:txBody>
      </p:sp>
      <p:sp>
        <p:nvSpPr>
          <p:cNvPr id="22534" name="Line 6">
            <a:extLst>
              <a:ext uri="{FF2B5EF4-FFF2-40B4-BE49-F238E27FC236}">
                <a16:creationId xmlns:a16="http://schemas.microsoft.com/office/drawing/2014/main" id="{879F4508-55CC-194E-5894-F3BFD74CDF9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358313" y="5603875"/>
            <a:ext cx="1587" cy="1027113"/>
          </a:xfrm>
          <a:prstGeom prst="line">
            <a:avLst/>
          </a:prstGeom>
          <a:noFill/>
          <a:ln w="76320" cap="flat">
            <a:solidFill>
              <a:srgbClr val="00A2FF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535" name="Line 7">
            <a:extLst>
              <a:ext uri="{FF2B5EF4-FFF2-40B4-BE49-F238E27FC236}">
                <a16:creationId xmlns:a16="http://schemas.microsoft.com/office/drawing/2014/main" id="{6A9D4E78-53AD-9189-CCE3-1100FC34DB4D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8470900" y="6656388"/>
            <a:ext cx="881063" cy="598487"/>
          </a:xfrm>
          <a:prstGeom prst="line">
            <a:avLst/>
          </a:prstGeom>
          <a:noFill/>
          <a:ln w="76320" cap="flat">
            <a:solidFill>
              <a:srgbClr val="00A2FF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536" name="Line 8">
            <a:extLst>
              <a:ext uri="{FF2B5EF4-FFF2-40B4-BE49-F238E27FC236}">
                <a16:creationId xmlns:a16="http://schemas.microsoft.com/office/drawing/2014/main" id="{D2DAA5C8-3C21-63A2-8F9A-078B8F9411DA}"/>
              </a:ext>
            </a:extLst>
          </p:cNvPr>
          <p:cNvSpPr>
            <a:spLocks noChangeShapeType="1"/>
          </p:cNvSpPr>
          <p:nvPr/>
        </p:nvSpPr>
        <p:spPr bwMode="auto">
          <a:xfrm>
            <a:off x="9407525" y="6656388"/>
            <a:ext cx="1044575" cy="598487"/>
          </a:xfrm>
          <a:prstGeom prst="line">
            <a:avLst/>
          </a:prstGeom>
          <a:noFill/>
          <a:ln w="76320" cap="flat">
            <a:solidFill>
              <a:srgbClr val="00A2FF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537" name="Text Box 9">
            <a:extLst>
              <a:ext uri="{FF2B5EF4-FFF2-40B4-BE49-F238E27FC236}">
                <a16:creationId xmlns:a16="http://schemas.microsoft.com/office/drawing/2014/main" id="{6D78D86F-DF35-5F88-E524-142AAA53A4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07463" y="5786438"/>
            <a:ext cx="3836987" cy="46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50760" tIns="50760" rIns="50760" bIns="50760" anchor="ctr">
            <a:spAutoFit/>
          </a:bodyPr>
          <a:lstStyle>
            <a:lvl1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algn="ctr" eaLnBrk="1">
              <a:buClrTx/>
              <a:buFontTx/>
              <a:buNone/>
            </a:pPr>
            <a:r>
              <a:rPr lang="en-US" altLang="en-US" b="0">
                <a:solidFill>
                  <a:srgbClr val="EE220C"/>
                </a:solidFill>
                <a:latin typeface="Gill Sans SemiBold" charset="0"/>
                <a:cs typeface="Gill Sans SemiBold" charset="0"/>
              </a:rPr>
              <a:t>One-on-one help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 Box 1">
            <a:extLst>
              <a:ext uri="{FF2B5EF4-FFF2-40B4-BE49-F238E27FC236}">
                <a16:creationId xmlns:a16="http://schemas.microsoft.com/office/drawing/2014/main" id="{A724A59A-F3AA-1CA6-E2FE-221810A43F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2313" y="508000"/>
            <a:ext cx="11099800" cy="90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50760" tIns="50760" rIns="50760" bIns="50760" anchor="ctr"/>
          <a:lstStyle>
            <a:lvl1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eaLnBrk="1">
              <a:buClrTx/>
              <a:buFontTx/>
              <a:buNone/>
            </a:pPr>
            <a:r>
              <a:rPr lang="en-US" altLang="en-US" sz="4800" b="0"/>
              <a:t>Course tools</a:t>
            </a:r>
          </a:p>
        </p:txBody>
      </p:sp>
      <p:sp>
        <p:nvSpPr>
          <p:cNvPr id="23554" name="Text Box 2">
            <a:extLst>
              <a:ext uri="{FF2B5EF4-FFF2-40B4-BE49-F238E27FC236}">
                <a16:creationId xmlns:a16="http://schemas.microsoft.com/office/drawing/2014/main" id="{465AB798-77F1-727C-5181-E722FED184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2313" y="1992313"/>
            <a:ext cx="11560175" cy="728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50760" tIns="50760" rIns="50760" bIns="50760"/>
          <a:lstStyle>
            <a:lvl1pPr marL="476250" indent="-333375">
              <a:tabLst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 marL="920750" indent="-333375">
              <a:tabLst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eaLnBrk="1">
              <a:buSzPct val="145000"/>
              <a:buFont typeface="Gill Sans" charset="0"/>
              <a:buChar char="•"/>
            </a:pPr>
            <a:r>
              <a:rPr lang="en-US" altLang="en-US" sz="2800" b="0"/>
              <a:t>Piazza:</a:t>
            </a:r>
          </a:p>
          <a:p>
            <a:pPr lvl="1" eaLnBrk="1">
              <a:buSzPct val="145000"/>
              <a:buFont typeface="Gill Sans" charset="0"/>
              <a:buChar char="•"/>
            </a:pPr>
            <a:r>
              <a:rPr lang="en-US" altLang="en-US" sz="2800" b="0">
                <a:cs typeface="Gill Sans SemiBold" charset="0"/>
              </a:rPr>
              <a:t>Rule 1:</a:t>
            </a:r>
            <a:r>
              <a:rPr lang="en-US" altLang="en-US" sz="2800" b="0"/>
              <a:t> don’t post more than 5 lines of code</a:t>
            </a:r>
          </a:p>
          <a:p>
            <a:pPr lvl="1" eaLnBrk="1">
              <a:buSzPct val="145000"/>
              <a:buFont typeface="Gill Sans" charset="0"/>
              <a:buChar char="•"/>
            </a:pPr>
            <a:r>
              <a:rPr lang="en-US" altLang="en-US" sz="2800" b="0">
                <a:cs typeface="Gill Sans SemiBold" charset="0"/>
              </a:rPr>
              <a:t>Rule 2:</a:t>
            </a:r>
            <a:r>
              <a:rPr lang="en-US" altLang="en-US" sz="2800" b="0"/>
              <a:t> check other posts before posting</a:t>
            </a:r>
          </a:p>
          <a:p>
            <a:pPr eaLnBrk="1">
              <a:buSzPct val="145000"/>
              <a:buFont typeface="Gill Sans" charset="0"/>
              <a:buChar char="•"/>
            </a:pPr>
            <a:r>
              <a:rPr lang="en-US" altLang="en-US" sz="2800" b="0"/>
              <a:t>Class Forms:</a:t>
            </a:r>
          </a:p>
          <a:p>
            <a:pPr lvl="1" eaLnBrk="1">
              <a:buSzPct val="145000"/>
              <a:buFont typeface="Gill Sans" charset="0"/>
              <a:buChar char="•"/>
            </a:pPr>
            <a:r>
              <a:rPr lang="en-US" altLang="en-US" sz="2800" b="0"/>
              <a:t>Feedback form (anonymous / non-anonymous)</a:t>
            </a:r>
          </a:p>
          <a:p>
            <a:pPr lvl="1" eaLnBrk="1">
              <a:buSzPct val="145000"/>
              <a:buFont typeface="Gill Sans" charset="0"/>
              <a:buChar char="•"/>
            </a:pPr>
            <a:r>
              <a:rPr lang="en-US" altLang="en-US" sz="2800" b="0"/>
              <a:t>Exam conflict forms</a:t>
            </a:r>
          </a:p>
          <a:p>
            <a:pPr lvl="1" eaLnBrk="1">
              <a:buSzPct val="145000"/>
              <a:buFont typeface="Gill Sans" charset="0"/>
              <a:buChar char="•"/>
            </a:pPr>
            <a:r>
              <a:rPr lang="en-US" altLang="en-US" sz="2800" b="0"/>
              <a:t>Thank you form</a:t>
            </a:r>
          </a:p>
          <a:p>
            <a:pPr eaLnBrk="1">
              <a:buSzPct val="145000"/>
              <a:buFont typeface="Gill Sans" charset="0"/>
              <a:buChar char="•"/>
            </a:pPr>
            <a:r>
              <a:rPr lang="en-US" altLang="en-US" sz="2800" b="0"/>
              <a:t>Project Submission: GradeScope</a:t>
            </a:r>
          </a:p>
          <a:p>
            <a:pPr eaLnBrk="1">
              <a:buSzPct val="145000"/>
              <a:buFont typeface="Gill Sans" charset="0"/>
              <a:buChar char="•"/>
            </a:pPr>
            <a:r>
              <a:rPr lang="en-US" altLang="en-US" sz="2800" b="0"/>
              <a:t>Email (least-preferred):</a:t>
            </a:r>
          </a:p>
          <a:p>
            <a:pPr lvl="1" eaLnBrk="1">
              <a:buSzPct val="145000"/>
              <a:buFont typeface="Gill Sans" charset="0"/>
              <a:buChar char="•"/>
            </a:pPr>
            <a:r>
              <a:rPr lang="en-US" altLang="en-US" sz="2800" b="0"/>
              <a:t>Class mailing lists</a:t>
            </a:r>
          </a:p>
          <a:p>
            <a:pPr eaLnBrk="1">
              <a:buClrTx/>
              <a:buSzPct val="145000"/>
              <a:buFontTx/>
              <a:buNone/>
            </a:pPr>
            <a:endParaRPr lang="en-US" altLang="en-US" sz="2800" b="0"/>
          </a:p>
        </p:txBody>
      </p:sp>
      <p:sp>
        <p:nvSpPr>
          <p:cNvPr id="23555" name="Oval 3">
            <a:extLst>
              <a:ext uri="{FF2B5EF4-FFF2-40B4-BE49-F238E27FC236}">
                <a16:creationId xmlns:a16="http://schemas.microsoft.com/office/drawing/2014/main" id="{D4696E76-2132-6AEB-D111-923257B4B4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12200" y="4648200"/>
            <a:ext cx="2032000" cy="1978025"/>
          </a:xfrm>
          <a:prstGeom prst="ellipse">
            <a:avLst/>
          </a:prstGeom>
          <a:solidFill>
            <a:srgbClr val="00A2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50760" tIns="50760" rIns="50760" bIns="50760" anchor="ctr"/>
          <a:lstStyle>
            <a:lvl1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algn="ctr" eaLnBrk="1">
              <a:buClrTx/>
              <a:buFontTx/>
              <a:buNone/>
            </a:pPr>
            <a:r>
              <a:rPr lang="en-US" altLang="en-US" sz="2200" b="0">
                <a:solidFill>
                  <a:srgbClr val="FFFFFF"/>
                </a:solidFill>
                <a:latin typeface="Gill Sans SemiBold" charset="0"/>
                <a:cs typeface="Gill Sans SemiBold" charset="0"/>
              </a:rPr>
              <a:t>Students</a:t>
            </a:r>
          </a:p>
        </p:txBody>
      </p:sp>
      <p:sp>
        <p:nvSpPr>
          <p:cNvPr id="23556" name="Oval 4">
            <a:extLst>
              <a:ext uri="{FF2B5EF4-FFF2-40B4-BE49-F238E27FC236}">
                <a16:creationId xmlns:a16="http://schemas.microsoft.com/office/drawing/2014/main" id="{DCCB2E17-BC5C-9BCD-6797-5E220D0CB8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67513" y="7594600"/>
            <a:ext cx="2171700" cy="1978025"/>
          </a:xfrm>
          <a:prstGeom prst="ellipse">
            <a:avLst/>
          </a:prstGeom>
          <a:solidFill>
            <a:srgbClr val="00A2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50760" tIns="50760" rIns="50760" bIns="50760" anchor="ctr"/>
          <a:lstStyle>
            <a:lvl1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algn="ctr" eaLnBrk="1">
              <a:buClrTx/>
              <a:buFontTx/>
              <a:buNone/>
            </a:pPr>
            <a:r>
              <a:rPr lang="en-US" altLang="en-US" sz="2200" b="0">
                <a:solidFill>
                  <a:srgbClr val="FFFFFF"/>
                </a:solidFill>
                <a:latin typeface="Gill Sans SemiBold" charset="0"/>
                <a:cs typeface="Gill Sans SemiBold" charset="0"/>
              </a:rPr>
              <a:t>Instructors</a:t>
            </a:r>
          </a:p>
        </p:txBody>
      </p:sp>
      <p:sp>
        <p:nvSpPr>
          <p:cNvPr id="23557" name="Oval 5">
            <a:extLst>
              <a:ext uri="{FF2B5EF4-FFF2-40B4-BE49-F238E27FC236}">
                <a16:creationId xmlns:a16="http://schemas.microsoft.com/office/drawing/2014/main" id="{32234CC6-C0BC-3F4F-C378-EC746399ED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31513" y="7594600"/>
            <a:ext cx="2032000" cy="1978025"/>
          </a:xfrm>
          <a:prstGeom prst="ellipse">
            <a:avLst/>
          </a:prstGeom>
          <a:solidFill>
            <a:srgbClr val="00A2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50760" tIns="50760" rIns="50760" bIns="50760" anchor="ctr"/>
          <a:lstStyle>
            <a:lvl1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algn="ctr" eaLnBrk="1">
              <a:buClrTx/>
              <a:buFontTx/>
              <a:buNone/>
            </a:pPr>
            <a:r>
              <a:rPr lang="en-US" altLang="en-US" sz="2200" b="0">
                <a:solidFill>
                  <a:srgbClr val="FFFFFF"/>
                </a:solidFill>
                <a:latin typeface="Gill Sans SemiBold" charset="0"/>
                <a:cs typeface="Gill Sans SemiBold" charset="0"/>
              </a:rPr>
              <a:t>TAs / peer mentors</a:t>
            </a:r>
          </a:p>
        </p:txBody>
      </p:sp>
      <p:sp>
        <p:nvSpPr>
          <p:cNvPr id="23558" name="Line 6">
            <a:extLst>
              <a:ext uri="{FF2B5EF4-FFF2-40B4-BE49-F238E27FC236}">
                <a16:creationId xmlns:a16="http://schemas.microsoft.com/office/drawing/2014/main" id="{2523522F-77F0-5E87-3FB2-1A63CF08207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737725" y="6599238"/>
            <a:ext cx="1588" cy="1027112"/>
          </a:xfrm>
          <a:prstGeom prst="line">
            <a:avLst/>
          </a:prstGeom>
          <a:noFill/>
          <a:ln w="76320" cap="flat">
            <a:solidFill>
              <a:srgbClr val="00A2FF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59" name="Line 7">
            <a:extLst>
              <a:ext uri="{FF2B5EF4-FFF2-40B4-BE49-F238E27FC236}">
                <a16:creationId xmlns:a16="http://schemas.microsoft.com/office/drawing/2014/main" id="{4615C5D0-0E23-42FB-D5EB-D7EC6928F44A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8850313" y="7650163"/>
            <a:ext cx="881062" cy="598487"/>
          </a:xfrm>
          <a:prstGeom prst="line">
            <a:avLst/>
          </a:prstGeom>
          <a:noFill/>
          <a:ln w="76320" cap="flat">
            <a:solidFill>
              <a:srgbClr val="00A2FF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60" name="Line 8">
            <a:extLst>
              <a:ext uri="{FF2B5EF4-FFF2-40B4-BE49-F238E27FC236}">
                <a16:creationId xmlns:a16="http://schemas.microsoft.com/office/drawing/2014/main" id="{463425A3-E116-0E59-CD24-CC48C1C36A3B}"/>
              </a:ext>
            </a:extLst>
          </p:cNvPr>
          <p:cNvSpPr>
            <a:spLocks noChangeShapeType="1"/>
          </p:cNvSpPr>
          <p:nvPr/>
        </p:nvSpPr>
        <p:spPr bwMode="auto">
          <a:xfrm>
            <a:off x="9742488" y="7650163"/>
            <a:ext cx="1044575" cy="598487"/>
          </a:xfrm>
          <a:prstGeom prst="line">
            <a:avLst/>
          </a:prstGeom>
          <a:noFill/>
          <a:ln w="76320" cap="flat">
            <a:solidFill>
              <a:srgbClr val="00A2FF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61" name="Text Box 9">
            <a:extLst>
              <a:ext uri="{FF2B5EF4-FFF2-40B4-BE49-F238E27FC236}">
                <a16:creationId xmlns:a16="http://schemas.microsoft.com/office/drawing/2014/main" id="{6107BE06-1F01-112A-A574-E42B1AA43A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86875" y="6780213"/>
            <a:ext cx="3836988" cy="46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50760" tIns="50760" rIns="50760" bIns="50760" anchor="ctr">
            <a:spAutoFit/>
          </a:bodyPr>
          <a:lstStyle>
            <a:lvl1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algn="ctr" eaLnBrk="1">
              <a:buClrTx/>
              <a:buFontTx/>
              <a:buNone/>
            </a:pPr>
            <a:r>
              <a:rPr lang="en-US" altLang="en-US" b="0">
                <a:solidFill>
                  <a:srgbClr val="EE220C"/>
                </a:solidFill>
                <a:latin typeface="Gill Sans SemiBold" charset="0"/>
                <a:cs typeface="Gill Sans SemiBold" charset="0"/>
              </a:rPr>
              <a:t>One-on-one help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 Box 1">
            <a:extLst>
              <a:ext uri="{FF2B5EF4-FFF2-40B4-BE49-F238E27FC236}">
                <a16:creationId xmlns:a16="http://schemas.microsoft.com/office/drawing/2014/main" id="{4ADD8AC5-5158-11D6-23AC-ADA7D19945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9163" y="838200"/>
            <a:ext cx="11099800" cy="90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50760" tIns="50760" rIns="50760" bIns="50760" anchor="ctr"/>
          <a:lstStyle>
            <a:lvl1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eaLnBrk="1">
              <a:buClrTx/>
              <a:buFontTx/>
              <a:buNone/>
            </a:pPr>
            <a:r>
              <a:rPr lang="en-US" altLang="en-US" sz="4800" b="0"/>
              <a:t>Grades - CS220</a:t>
            </a:r>
          </a:p>
        </p:txBody>
      </p:sp>
      <p:sp>
        <p:nvSpPr>
          <p:cNvPr id="24578" name="Text Box 2">
            <a:extLst>
              <a:ext uri="{FF2B5EF4-FFF2-40B4-BE49-F238E27FC236}">
                <a16:creationId xmlns:a16="http://schemas.microsoft.com/office/drawing/2014/main" id="{DA2AA4A7-1723-2A37-17F7-CFE18F31D3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2500" y="2578100"/>
            <a:ext cx="57023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50760" tIns="50760" rIns="50760" bIns="50760"/>
          <a:lstStyle>
            <a:lvl1pPr marL="460375" indent="-322263"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eaLnBrk="1">
              <a:spcBef>
                <a:spcPts val="4225"/>
              </a:spcBef>
              <a:buClrTx/>
              <a:buSzPct val="145000"/>
              <a:buFontTx/>
              <a:buNone/>
            </a:pPr>
            <a:r>
              <a:rPr lang="en-US" altLang="en-US" sz="2800" b="0">
                <a:solidFill>
                  <a:srgbClr val="1DB100"/>
                </a:solidFill>
              </a:rPr>
              <a:t>47%</a:t>
            </a:r>
            <a:r>
              <a:rPr lang="en-US" altLang="en-US" sz="2800" b="0"/>
              <a:t> - programming projects</a:t>
            </a:r>
          </a:p>
          <a:p>
            <a:pPr eaLnBrk="1">
              <a:buSzPct val="145000"/>
              <a:buFont typeface="Gill Sans" charset="0"/>
              <a:buChar char="•"/>
            </a:pPr>
            <a:r>
              <a:rPr lang="en-US" altLang="en-US" sz="2800" b="0"/>
              <a:t>13 projects</a:t>
            </a:r>
          </a:p>
          <a:p>
            <a:pPr eaLnBrk="1">
              <a:buSzPct val="145000"/>
              <a:buFont typeface="Gill Sans" charset="0"/>
              <a:buChar char="•"/>
            </a:pPr>
            <a:r>
              <a:rPr lang="en-US" altLang="en-US" sz="2800" b="0"/>
              <a:t>p1: 1%, p9: 2%, remaining projects 4%</a:t>
            </a:r>
          </a:p>
          <a:p>
            <a:pPr eaLnBrk="1">
              <a:spcBef>
                <a:spcPts val="4225"/>
              </a:spcBef>
              <a:buClrTx/>
              <a:buSzPct val="145000"/>
              <a:buFontTx/>
              <a:buNone/>
            </a:pPr>
            <a:r>
              <a:rPr lang="en-US" altLang="en-US" sz="2800" b="0">
                <a:solidFill>
                  <a:srgbClr val="1DB100"/>
                </a:solidFill>
              </a:rPr>
              <a:t>32%</a:t>
            </a:r>
            <a:r>
              <a:rPr lang="en-US" altLang="en-US" sz="2800" b="0"/>
              <a:t> - exams</a:t>
            </a:r>
          </a:p>
          <a:p>
            <a:pPr eaLnBrk="1">
              <a:buSzPct val="145000"/>
              <a:buFont typeface="Gill Sans" charset="0"/>
              <a:buChar char="•"/>
            </a:pPr>
            <a:r>
              <a:rPr lang="en-US" altLang="en-US" sz="2800" b="0"/>
              <a:t>10% midterm 1</a:t>
            </a:r>
          </a:p>
          <a:p>
            <a:pPr eaLnBrk="1">
              <a:buSzPct val="145000"/>
              <a:buFont typeface="Gill Sans" charset="0"/>
              <a:buChar char="•"/>
            </a:pPr>
            <a:r>
              <a:rPr lang="en-US" altLang="en-US" sz="2800" b="0"/>
              <a:t>10% midterm 2</a:t>
            </a:r>
          </a:p>
          <a:p>
            <a:pPr eaLnBrk="1">
              <a:buSzPct val="145000"/>
              <a:buFont typeface="Gill Sans" charset="0"/>
              <a:buChar char="•"/>
            </a:pPr>
            <a:r>
              <a:rPr lang="en-US" altLang="en-US" sz="2800" b="0"/>
              <a:t>12% final</a:t>
            </a:r>
          </a:p>
          <a:p>
            <a:pPr eaLnBrk="1">
              <a:spcBef>
                <a:spcPts val="4225"/>
              </a:spcBef>
              <a:buClrTx/>
              <a:buSzPct val="145000"/>
              <a:buFontTx/>
              <a:buNone/>
            </a:pPr>
            <a:r>
              <a:rPr lang="en-US" altLang="en-US" sz="2800" b="0">
                <a:solidFill>
                  <a:srgbClr val="1DB100"/>
                </a:solidFill>
              </a:rPr>
              <a:t>16%</a:t>
            </a:r>
            <a:r>
              <a:rPr lang="en-US" altLang="en-US" sz="2800" b="0"/>
              <a:t> - quizzes</a:t>
            </a:r>
          </a:p>
          <a:p>
            <a:pPr eaLnBrk="1">
              <a:buSzPct val="145000"/>
              <a:buFont typeface="Gill Sans" charset="0"/>
              <a:buChar char="•"/>
            </a:pPr>
            <a:r>
              <a:rPr lang="en-US" altLang="en-US" sz="2800" b="0"/>
              <a:t>10 quizzes (drop 2 lowest scores)</a:t>
            </a:r>
          </a:p>
        </p:txBody>
      </p:sp>
      <p:sp>
        <p:nvSpPr>
          <p:cNvPr id="24579" name="Text Box 3">
            <a:extLst>
              <a:ext uri="{FF2B5EF4-FFF2-40B4-BE49-F238E27FC236}">
                <a16:creationId xmlns:a16="http://schemas.microsoft.com/office/drawing/2014/main" id="{E87B0C05-7450-D419-B739-F6752048DA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83400" y="3149600"/>
            <a:ext cx="6007100" cy="388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50760" tIns="50760" rIns="50760" bIns="50760"/>
          <a:lstStyle>
            <a:lvl1pPr marL="460375" indent="-322263"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eaLnBrk="1">
              <a:spcBef>
                <a:spcPts val="4225"/>
              </a:spcBef>
              <a:buClrTx/>
              <a:buSzPct val="145000"/>
              <a:buFontTx/>
              <a:buNone/>
            </a:pPr>
            <a:r>
              <a:rPr lang="en-US" altLang="en-US" sz="2800" b="0">
                <a:solidFill>
                  <a:srgbClr val="1DB100"/>
                </a:solidFill>
                <a:cs typeface="Gill Sans SemiBold" charset="0"/>
              </a:rPr>
              <a:t>4%</a:t>
            </a:r>
            <a:r>
              <a:rPr lang="en-US" altLang="en-US" sz="2800" b="0">
                <a:cs typeface="Gill Sans SemiBold" charset="0"/>
              </a:rPr>
              <a:t> </a:t>
            </a:r>
            <a:r>
              <a:rPr lang="en-US" altLang="en-US" sz="2800" b="0"/>
              <a:t>- lab attendance</a:t>
            </a:r>
          </a:p>
          <a:p>
            <a:pPr eaLnBrk="1">
              <a:buSzPct val="145000"/>
              <a:buFont typeface="Gill Sans" charset="0"/>
              <a:buChar char="•"/>
            </a:pPr>
            <a:r>
              <a:rPr lang="en-US" altLang="en-US" sz="2800" b="0"/>
              <a:t>13 labs (drop 3 lowest scores)</a:t>
            </a:r>
          </a:p>
          <a:p>
            <a:pPr eaLnBrk="1">
              <a:spcBef>
                <a:spcPts val="4225"/>
              </a:spcBef>
              <a:buClrTx/>
              <a:buSzPct val="145000"/>
              <a:buFontTx/>
              <a:buNone/>
            </a:pPr>
            <a:r>
              <a:rPr lang="en-US" altLang="en-US" sz="2800" b="0">
                <a:solidFill>
                  <a:srgbClr val="1DB100"/>
                </a:solidFill>
              </a:rPr>
              <a:t>1%</a:t>
            </a:r>
            <a:r>
              <a:rPr lang="en-US" altLang="en-US" sz="2800" b="0"/>
              <a:t> - class surveys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ext Box 1">
            <a:extLst>
              <a:ext uri="{FF2B5EF4-FFF2-40B4-BE49-F238E27FC236}">
                <a16:creationId xmlns:a16="http://schemas.microsoft.com/office/drawing/2014/main" id="{3BEC7678-8096-40C6-A431-76784CDBB5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9163" y="838200"/>
            <a:ext cx="11099800" cy="90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50760" tIns="50760" rIns="50760" bIns="50760" anchor="ctr"/>
          <a:lstStyle>
            <a:lvl1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eaLnBrk="1">
              <a:buClrTx/>
              <a:buFontTx/>
              <a:buNone/>
            </a:pPr>
            <a:r>
              <a:rPr lang="en-US" altLang="en-US" sz="4800" b="0"/>
              <a:t>Grades – CS319</a:t>
            </a:r>
          </a:p>
        </p:txBody>
      </p:sp>
      <p:sp>
        <p:nvSpPr>
          <p:cNvPr id="25602" name="Text Box 2">
            <a:extLst>
              <a:ext uri="{FF2B5EF4-FFF2-40B4-BE49-F238E27FC236}">
                <a16:creationId xmlns:a16="http://schemas.microsoft.com/office/drawing/2014/main" id="{0A260365-AFA4-D67B-95BC-A973B6BEFE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2500" y="2578100"/>
            <a:ext cx="57023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50760" tIns="50760" rIns="50760" bIns="50760"/>
          <a:lstStyle>
            <a:lvl1pPr marL="460375" indent="-322263"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eaLnBrk="1">
              <a:spcBef>
                <a:spcPts val="4225"/>
              </a:spcBef>
              <a:buClrTx/>
              <a:buSzPct val="145000"/>
              <a:buFontTx/>
              <a:buNone/>
            </a:pPr>
            <a:r>
              <a:rPr lang="en-US" altLang="en-US" sz="2800" b="0">
                <a:solidFill>
                  <a:srgbClr val="1DB100"/>
                </a:solidFill>
              </a:rPr>
              <a:t>31%</a:t>
            </a:r>
            <a:r>
              <a:rPr lang="en-US" altLang="en-US" sz="2800" b="0"/>
              <a:t> - programming projects</a:t>
            </a:r>
          </a:p>
          <a:p>
            <a:pPr eaLnBrk="1">
              <a:buSzPct val="145000"/>
              <a:buFont typeface="Gill Sans" charset="0"/>
              <a:buChar char="•"/>
            </a:pPr>
            <a:r>
              <a:rPr lang="en-US" altLang="en-US" sz="2800" b="0"/>
              <a:t>9 CS220 projects: p1 to p9</a:t>
            </a:r>
          </a:p>
          <a:p>
            <a:pPr eaLnBrk="1">
              <a:buSzPct val="145000"/>
              <a:buFont typeface="Gill Sans" charset="0"/>
              <a:buChar char="•"/>
            </a:pPr>
            <a:r>
              <a:rPr lang="en-US" altLang="en-US" sz="2800" b="0"/>
              <a:t>p1: 1%, p9: 2%, remaining projects 4%</a:t>
            </a:r>
          </a:p>
          <a:p>
            <a:pPr eaLnBrk="1">
              <a:spcBef>
                <a:spcPts val="4225"/>
              </a:spcBef>
              <a:buClrTx/>
              <a:buSzPct val="145000"/>
              <a:buFontTx/>
              <a:buNone/>
            </a:pPr>
            <a:r>
              <a:rPr lang="en-US" altLang="en-US" sz="2800" b="0">
                <a:solidFill>
                  <a:srgbClr val="1DB100"/>
                </a:solidFill>
              </a:rPr>
              <a:t>32%</a:t>
            </a:r>
            <a:r>
              <a:rPr lang="en-US" altLang="en-US" sz="2800" b="0"/>
              <a:t> - exams</a:t>
            </a:r>
          </a:p>
          <a:p>
            <a:pPr eaLnBrk="1">
              <a:buSzPct val="145000"/>
              <a:buFont typeface="Gill Sans" charset="0"/>
              <a:buChar char="•"/>
            </a:pPr>
            <a:r>
              <a:rPr lang="en-US" altLang="en-US" sz="2800" b="0"/>
              <a:t>10% midterm 1</a:t>
            </a:r>
          </a:p>
          <a:p>
            <a:pPr eaLnBrk="1">
              <a:buSzPct val="145000"/>
              <a:buFont typeface="Gill Sans" charset="0"/>
              <a:buChar char="•"/>
            </a:pPr>
            <a:r>
              <a:rPr lang="en-US" altLang="en-US" sz="2800" b="0"/>
              <a:t>10% midterm 2</a:t>
            </a:r>
          </a:p>
          <a:p>
            <a:pPr eaLnBrk="1">
              <a:buSzPct val="145000"/>
              <a:buFont typeface="Gill Sans" charset="0"/>
              <a:buChar char="•"/>
            </a:pPr>
            <a:r>
              <a:rPr lang="en-US" altLang="en-US" sz="2800" b="0"/>
              <a:t>12% final</a:t>
            </a:r>
          </a:p>
          <a:p>
            <a:pPr eaLnBrk="1">
              <a:spcBef>
                <a:spcPts val="4225"/>
              </a:spcBef>
              <a:buClrTx/>
              <a:buSzPct val="145000"/>
              <a:buFontTx/>
              <a:buNone/>
            </a:pPr>
            <a:r>
              <a:rPr lang="en-US" altLang="en-US" sz="2800" b="0">
                <a:solidFill>
                  <a:srgbClr val="1DB100"/>
                </a:solidFill>
              </a:rPr>
              <a:t>16%</a:t>
            </a:r>
            <a:r>
              <a:rPr lang="en-US" altLang="en-US" sz="2800" b="0"/>
              <a:t> - quizzes</a:t>
            </a:r>
          </a:p>
          <a:p>
            <a:pPr eaLnBrk="1">
              <a:buSzPct val="145000"/>
              <a:buFont typeface="Gill Sans" charset="0"/>
              <a:buChar char="•"/>
            </a:pPr>
            <a:r>
              <a:rPr lang="en-US" altLang="en-US" sz="2800" b="0"/>
              <a:t>10 quizzes (drop 2 lowest scores)</a:t>
            </a:r>
          </a:p>
        </p:txBody>
      </p:sp>
      <p:sp>
        <p:nvSpPr>
          <p:cNvPr id="25603" name="Text Box 3">
            <a:extLst>
              <a:ext uri="{FF2B5EF4-FFF2-40B4-BE49-F238E27FC236}">
                <a16:creationId xmlns:a16="http://schemas.microsoft.com/office/drawing/2014/main" id="{548886A6-929B-A67D-DF3E-51AC8CD9CD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83400" y="3124200"/>
            <a:ext cx="6007100" cy="388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50760" tIns="50760" rIns="50760" bIns="50760"/>
          <a:lstStyle>
            <a:lvl1pPr marL="460375" indent="-322263"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eaLnBrk="1">
              <a:spcBef>
                <a:spcPts val="4225"/>
              </a:spcBef>
              <a:buClrTx/>
              <a:buSzPct val="145000"/>
              <a:buFontTx/>
              <a:buNone/>
            </a:pPr>
            <a:r>
              <a:rPr lang="en-US" altLang="en-US" sz="2800" b="0">
                <a:solidFill>
                  <a:srgbClr val="1DB100"/>
                </a:solidFill>
                <a:cs typeface="Gill Sans SemiBold" charset="0"/>
              </a:rPr>
              <a:t>20%</a:t>
            </a:r>
            <a:r>
              <a:rPr lang="en-US" altLang="en-US" sz="2800" b="0">
                <a:cs typeface="Gill Sans SemiBold" charset="0"/>
              </a:rPr>
              <a:t> </a:t>
            </a:r>
            <a:r>
              <a:rPr lang="en-US" altLang="en-US" sz="2800" b="0"/>
              <a:t>- graduate-level project</a:t>
            </a:r>
          </a:p>
          <a:p>
            <a:pPr eaLnBrk="1">
              <a:buSzPct val="145000"/>
              <a:buFont typeface="Gill Sans" charset="0"/>
              <a:buChar char="•"/>
            </a:pPr>
            <a:r>
              <a:rPr lang="en-US" altLang="en-US" sz="2800" b="0"/>
              <a:t>self-guided</a:t>
            </a:r>
          </a:p>
          <a:p>
            <a:pPr eaLnBrk="1">
              <a:buSzPct val="145000"/>
              <a:buFont typeface="Gill Sans" charset="0"/>
              <a:buChar char="•"/>
            </a:pPr>
            <a:r>
              <a:rPr lang="en-US" altLang="en-US" sz="2800" b="0"/>
              <a:t>must be related to field of study</a:t>
            </a:r>
          </a:p>
          <a:p>
            <a:pPr eaLnBrk="1">
              <a:spcBef>
                <a:spcPts val="4225"/>
              </a:spcBef>
              <a:buClrTx/>
              <a:buSzPct val="145000"/>
              <a:buFontTx/>
              <a:buNone/>
            </a:pPr>
            <a:r>
              <a:rPr lang="en-US" altLang="en-US" sz="2800" b="0">
                <a:solidFill>
                  <a:srgbClr val="1DB100"/>
                </a:solidFill>
              </a:rPr>
              <a:t>1%</a:t>
            </a:r>
            <a:r>
              <a:rPr lang="en-US" altLang="en-US" sz="2800" b="0"/>
              <a:t> - class surveys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ext Box 1">
            <a:extLst>
              <a:ext uri="{FF2B5EF4-FFF2-40B4-BE49-F238E27FC236}">
                <a16:creationId xmlns:a16="http://schemas.microsoft.com/office/drawing/2014/main" id="{00AF1D06-4C5C-2982-D7F5-4B02EA347C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2500" y="730250"/>
            <a:ext cx="11099800" cy="90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50760" tIns="50760" rIns="50760" bIns="50760" anchor="ctr"/>
          <a:lstStyle>
            <a:lvl1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eaLnBrk="1">
              <a:buClrTx/>
              <a:buFontTx/>
              <a:buNone/>
            </a:pPr>
            <a:r>
              <a:rPr lang="en-US" altLang="en-US" sz="4800" b="0"/>
              <a:t>Letter Grades</a:t>
            </a:r>
          </a:p>
        </p:txBody>
      </p:sp>
      <p:sp>
        <p:nvSpPr>
          <p:cNvPr id="26626" name="Text Box 2">
            <a:extLst>
              <a:ext uri="{FF2B5EF4-FFF2-40B4-BE49-F238E27FC236}">
                <a16:creationId xmlns:a16="http://schemas.microsoft.com/office/drawing/2014/main" id="{044B2E26-CE12-A6C3-FD79-7718771309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40400" y="5140325"/>
            <a:ext cx="5029200" cy="304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50760" tIns="50760" rIns="50760" bIns="50760" anchor="ctr">
            <a:spAutoFit/>
          </a:bodyPr>
          <a:lstStyle>
            <a:lvl1pPr marL="596900" indent="-457200">
              <a:tabLst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en-US" altLang="en-US" sz="3200" b="0"/>
              <a:t>93% - 100%: 		</a:t>
            </a:r>
            <a:r>
              <a:rPr lang="en-US" altLang="en-US" sz="3200" b="0">
                <a:solidFill>
                  <a:srgbClr val="00B050"/>
                </a:solidFill>
              </a:rPr>
              <a:t>A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sz="3200" b="0"/>
              <a:t>88% - 92.99%: 	</a:t>
            </a:r>
            <a:r>
              <a:rPr lang="en-US" altLang="en-US" sz="3200" b="0">
                <a:solidFill>
                  <a:srgbClr val="00B050"/>
                </a:solidFill>
              </a:rPr>
              <a:t>AB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sz="3200" b="0"/>
              <a:t>80% - 87.99%: 	</a:t>
            </a:r>
            <a:r>
              <a:rPr lang="en-US" altLang="en-US" sz="3200" b="0">
                <a:solidFill>
                  <a:srgbClr val="00B050"/>
                </a:solidFill>
              </a:rPr>
              <a:t>B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sz="3200" b="0"/>
              <a:t>75% - 79.99%: 	</a:t>
            </a:r>
            <a:r>
              <a:rPr lang="en-US" altLang="en-US" sz="3200" b="0">
                <a:solidFill>
                  <a:srgbClr val="00B050"/>
                </a:solidFill>
              </a:rPr>
              <a:t>BC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sz="3200" b="0"/>
              <a:t>70% - 79.99%: 	</a:t>
            </a:r>
            <a:r>
              <a:rPr lang="en-US" altLang="en-US" sz="3200" b="0">
                <a:solidFill>
                  <a:srgbClr val="00B050"/>
                </a:solidFill>
              </a:rPr>
              <a:t>C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sz="3200" b="0"/>
              <a:t>60% - 69.99% 	</a:t>
            </a:r>
            <a:r>
              <a:rPr lang="en-US" altLang="en-US" sz="3200" b="0">
                <a:solidFill>
                  <a:srgbClr val="00B050"/>
                </a:solidFill>
              </a:rPr>
              <a:t>D</a:t>
            </a:r>
          </a:p>
        </p:txBody>
      </p:sp>
      <p:sp>
        <p:nvSpPr>
          <p:cNvPr id="26627" name="Text Box 3">
            <a:extLst>
              <a:ext uri="{FF2B5EF4-FFF2-40B4-BE49-F238E27FC236}">
                <a16:creationId xmlns:a16="http://schemas.microsoft.com/office/drawing/2014/main" id="{1812885A-8E38-6D25-2ED3-4BA2EC4DA3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16000" y="6007100"/>
            <a:ext cx="3768725" cy="65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50760" tIns="50760" rIns="50760" bIns="50760" anchor="ctr">
            <a:spAutoFit/>
          </a:bodyPr>
          <a:lstStyle>
            <a:lvl1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algn="ctr" eaLnBrk="1">
              <a:buClrTx/>
              <a:buFontTx/>
              <a:buNone/>
            </a:pPr>
            <a:r>
              <a:rPr lang="en-US" altLang="en-US" sz="3600" b="0"/>
              <a:t>Grade cut-offs</a:t>
            </a:r>
          </a:p>
        </p:txBody>
      </p:sp>
      <p:sp>
        <p:nvSpPr>
          <p:cNvPr id="26628" name="Text Box 4">
            <a:extLst>
              <a:ext uri="{FF2B5EF4-FFF2-40B4-BE49-F238E27FC236}">
                <a16:creationId xmlns:a16="http://schemas.microsoft.com/office/drawing/2014/main" id="{91FE309F-EE2D-3893-52FB-98747B1DBC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28750" y="2209800"/>
            <a:ext cx="11558588" cy="728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50760" tIns="50760" rIns="50760" bIns="50760"/>
          <a:lstStyle>
            <a:lvl1pPr marL="476250" indent="-333375">
              <a:tabLst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eaLnBrk="1">
              <a:buSzPct val="145000"/>
              <a:buFont typeface="Gill Sans" charset="0"/>
              <a:buChar char="•"/>
            </a:pPr>
            <a:r>
              <a:rPr lang="en-US" altLang="en-US" sz="2800" b="0"/>
              <a:t>Your final grade is based on sum of all points earned</a:t>
            </a:r>
          </a:p>
          <a:p>
            <a:pPr eaLnBrk="1">
              <a:buSzPct val="145000"/>
              <a:buFont typeface="Gill Sans" charset="0"/>
              <a:buChar char="•"/>
            </a:pPr>
            <a:r>
              <a:rPr lang="en-US" altLang="en-US" sz="2800" b="0"/>
              <a:t>Your grade does not depend on other students’ grade – no curving</a:t>
            </a:r>
          </a:p>
          <a:p>
            <a:pPr eaLnBrk="1">
              <a:buSzPct val="145000"/>
              <a:buFont typeface="Gill Sans" charset="0"/>
              <a:buChar char="•"/>
            </a:pPr>
            <a:r>
              <a:rPr lang="en-US" altLang="en-US" sz="2800" b="0"/>
              <a:t>We will NOT be rounding off scores at the end of the semester</a:t>
            </a:r>
          </a:p>
          <a:p>
            <a:pPr eaLnBrk="1">
              <a:buSzPct val="145000"/>
              <a:buFont typeface="Gill Sans" charset="0"/>
              <a:buChar char="•"/>
            </a:pPr>
            <a:r>
              <a:rPr lang="en-US" altLang="en-US" sz="2800" b="0"/>
              <a:t>No extra credit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ext Box 1">
            <a:extLst>
              <a:ext uri="{FF2B5EF4-FFF2-40B4-BE49-F238E27FC236}">
                <a16:creationId xmlns:a16="http://schemas.microsoft.com/office/drawing/2014/main" id="{4941EB8F-356D-E705-4CE4-604DF1700D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2500" y="254000"/>
            <a:ext cx="11099800" cy="90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50760" tIns="50760" rIns="50760" bIns="50760" anchor="ctr"/>
          <a:lstStyle>
            <a:lvl1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eaLnBrk="1">
              <a:buClrTx/>
              <a:buFontTx/>
              <a:buNone/>
            </a:pPr>
            <a:r>
              <a:rPr lang="en-US" altLang="en-US" sz="4800" b="0"/>
              <a:t>Today's Topics</a:t>
            </a:r>
          </a:p>
        </p:txBody>
      </p:sp>
      <p:sp>
        <p:nvSpPr>
          <p:cNvPr id="27650" name="Text Box 2">
            <a:extLst>
              <a:ext uri="{FF2B5EF4-FFF2-40B4-BE49-F238E27FC236}">
                <a16:creationId xmlns:a16="http://schemas.microsoft.com/office/drawing/2014/main" id="{5C4DD421-4527-069F-2E48-BAF5F1C002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2500" y="1587500"/>
            <a:ext cx="11099800" cy="728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50760" tIns="50760" rIns="50760" bIns="50760"/>
          <a:lstStyle>
            <a:lvl1pPr marL="422275" indent="-295275"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eaLnBrk="1">
              <a:spcBef>
                <a:spcPts val="4225"/>
              </a:spcBef>
              <a:buClrTx/>
              <a:buSzPct val="145000"/>
              <a:buFontTx/>
              <a:buNone/>
            </a:pPr>
            <a:r>
              <a:rPr lang="en-US" altLang="en-US" sz="3200" b="0">
                <a:solidFill>
                  <a:srgbClr val="929292"/>
                </a:solidFill>
              </a:rPr>
              <a:t>Introductions</a:t>
            </a:r>
          </a:p>
          <a:p>
            <a:pPr eaLnBrk="1">
              <a:spcBef>
                <a:spcPts val="4225"/>
              </a:spcBef>
              <a:buClrTx/>
              <a:buSzPct val="145000"/>
              <a:buFontTx/>
              <a:buNone/>
            </a:pPr>
            <a:r>
              <a:rPr lang="en-US" altLang="en-US" sz="3200" b="0"/>
              <a:t>Course overview</a:t>
            </a:r>
          </a:p>
          <a:p>
            <a:pPr eaLnBrk="1">
              <a:buSzPct val="145000"/>
              <a:buFont typeface="Gill Sans" charset="0"/>
              <a:buChar char="•"/>
            </a:pPr>
            <a:r>
              <a:rPr lang="en-US" altLang="en-US" sz="2800" b="0"/>
              <a:t>Topics</a:t>
            </a:r>
          </a:p>
          <a:p>
            <a:pPr eaLnBrk="1">
              <a:buSzPct val="145000"/>
              <a:buFont typeface="Gill Sans" charset="0"/>
              <a:buChar char="•"/>
            </a:pPr>
            <a:r>
              <a:rPr lang="en-US" altLang="en-US" sz="2800" b="0"/>
              <a:t>Lecture</a:t>
            </a:r>
          </a:p>
          <a:p>
            <a:pPr eaLnBrk="1">
              <a:buSzPct val="145000"/>
              <a:buFont typeface="Gill Sans" charset="0"/>
              <a:buChar char="•"/>
            </a:pPr>
            <a:r>
              <a:rPr lang="en-US" altLang="en-US" sz="2800" b="0"/>
              <a:t>Lab </a:t>
            </a:r>
          </a:p>
          <a:p>
            <a:pPr eaLnBrk="1">
              <a:buSzPct val="145000"/>
              <a:buFont typeface="Gill Sans" charset="0"/>
              <a:buChar char="•"/>
            </a:pPr>
            <a:r>
              <a:rPr lang="en-US" altLang="en-US" sz="2800" b="0"/>
              <a:t>Readings</a:t>
            </a:r>
          </a:p>
          <a:p>
            <a:pPr eaLnBrk="1">
              <a:buSzPct val="145000"/>
              <a:buFont typeface="Gill Sans" charset="0"/>
              <a:buChar char="•"/>
            </a:pPr>
            <a:r>
              <a:rPr lang="en-US" altLang="en-US" sz="2800" b="0"/>
              <a:t>Class communication</a:t>
            </a:r>
          </a:p>
          <a:p>
            <a:pPr eaLnBrk="1">
              <a:buSzPct val="145000"/>
              <a:buFont typeface="Gill Sans" charset="0"/>
              <a:buChar char="•"/>
            </a:pPr>
            <a:r>
              <a:rPr lang="en-US" altLang="en-US" sz="2800" b="0"/>
              <a:t>Grades</a:t>
            </a:r>
          </a:p>
          <a:p>
            <a:pPr eaLnBrk="1">
              <a:buClr>
                <a:srgbClr val="EE220C"/>
              </a:buClr>
              <a:buSzPct val="145000"/>
              <a:buFont typeface="Gill Sans" charset="0"/>
              <a:buChar char="•"/>
            </a:pPr>
            <a:r>
              <a:rPr lang="en-US" altLang="en-US" sz="2800" b="0">
                <a:solidFill>
                  <a:srgbClr val="EE220C"/>
                </a:solidFill>
              </a:rPr>
              <a:t>Projects</a:t>
            </a:r>
          </a:p>
          <a:p>
            <a:pPr eaLnBrk="1">
              <a:buSzPct val="145000"/>
              <a:buFont typeface="Gill Sans" charset="0"/>
              <a:buChar char="•"/>
            </a:pPr>
            <a:r>
              <a:rPr lang="en-US" altLang="en-US" sz="2800" b="0"/>
              <a:t>Exams &amp; quizzes</a:t>
            </a:r>
          </a:p>
          <a:p>
            <a:pPr eaLnBrk="1">
              <a:spcBef>
                <a:spcPts val="4225"/>
              </a:spcBef>
              <a:buClrTx/>
              <a:buSzPct val="145000"/>
              <a:buFontTx/>
              <a:buNone/>
            </a:pPr>
            <a:r>
              <a:rPr lang="en-US" altLang="en-US" sz="3200" b="0"/>
              <a:t>Website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ext Box 1">
            <a:extLst>
              <a:ext uri="{FF2B5EF4-FFF2-40B4-BE49-F238E27FC236}">
                <a16:creationId xmlns:a16="http://schemas.microsoft.com/office/drawing/2014/main" id="{2251C625-0AA7-79AB-7728-D66E67CA0B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2500" y="254000"/>
            <a:ext cx="11099800" cy="90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50760" tIns="50760" rIns="50760" bIns="50760" anchor="ctr"/>
          <a:lstStyle>
            <a:lvl1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eaLnBrk="1">
              <a:buClrTx/>
              <a:buFontTx/>
              <a:buNone/>
            </a:pPr>
            <a:r>
              <a:rPr lang="en-US" altLang="en-US" sz="4800" b="0"/>
              <a:t>Prior student reaction to projects</a:t>
            </a:r>
          </a:p>
        </p:txBody>
      </p:sp>
      <p:sp>
        <p:nvSpPr>
          <p:cNvPr id="28674" name="Text Box 2">
            <a:extLst>
              <a:ext uri="{FF2B5EF4-FFF2-40B4-BE49-F238E27FC236}">
                <a16:creationId xmlns:a16="http://schemas.microsoft.com/office/drawing/2014/main" id="{EE778F4B-6BD0-D731-03E1-257CE1B37C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22225" y="1611313"/>
            <a:ext cx="8020050" cy="622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50760" tIns="50760" rIns="50760" bIns="50760" anchor="ctr">
            <a:spAutoFit/>
          </a:bodyPr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eaLnBrk="1">
              <a:lnSpc>
                <a:spcPts val="4100"/>
              </a:lnSpc>
              <a:buClrTx/>
              <a:buFontTx/>
              <a:buNone/>
            </a:pPr>
            <a:r>
              <a:rPr lang="en-US" altLang="en-US" sz="2100" b="0">
                <a:solidFill>
                  <a:srgbClr val="333333"/>
                </a:solidFill>
              </a:rPr>
              <a:t>Projects: How useful were projects to your learning?</a:t>
            </a:r>
          </a:p>
        </p:txBody>
      </p:sp>
      <p:pic>
        <p:nvPicPr>
          <p:cNvPr id="28675" name="Picture 3">
            <a:extLst>
              <a:ext uri="{FF2B5EF4-FFF2-40B4-BE49-F238E27FC236}">
                <a16:creationId xmlns:a16="http://schemas.microsoft.com/office/drawing/2014/main" id="{903AE5C2-962F-645D-3BFB-0A93287E6B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0" y="2157413"/>
            <a:ext cx="11269663" cy="7342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ext Box 1">
            <a:extLst>
              <a:ext uri="{FF2B5EF4-FFF2-40B4-BE49-F238E27FC236}">
                <a16:creationId xmlns:a16="http://schemas.microsoft.com/office/drawing/2014/main" id="{247938F3-BFDC-DE37-4C9A-1F7F007884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2500" y="254000"/>
            <a:ext cx="11099800" cy="90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50760" tIns="50760" rIns="50760" bIns="50760" anchor="ctr"/>
          <a:lstStyle>
            <a:lvl1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eaLnBrk="1">
              <a:buClrTx/>
              <a:buFontTx/>
              <a:buNone/>
            </a:pPr>
            <a:r>
              <a:rPr lang="en-US" altLang="en-US" sz="4800" b="0"/>
              <a:t>Project Overview</a:t>
            </a:r>
          </a:p>
        </p:txBody>
      </p:sp>
      <p:sp>
        <p:nvSpPr>
          <p:cNvPr id="29698" name="Text Box 2">
            <a:extLst>
              <a:ext uri="{FF2B5EF4-FFF2-40B4-BE49-F238E27FC236}">
                <a16:creationId xmlns:a16="http://schemas.microsoft.com/office/drawing/2014/main" id="{ECCF8D0F-6C3B-9544-97F6-D20BB5AB7F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2500" y="1587500"/>
            <a:ext cx="11099800" cy="728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50760" tIns="50760" rIns="50760" bIns="50760"/>
          <a:lstStyle>
            <a:lvl1pPr marL="444500" indent="-311150"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 marL="889000" indent="-311150"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eaLnBrk="1">
              <a:spcBef>
                <a:spcPts val="4225"/>
              </a:spcBef>
              <a:buClrTx/>
              <a:buSzPct val="145000"/>
              <a:buFontTx/>
              <a:buNone/>
            </a:pPr>
            <a:r>
              <a:rPr lang="en-US" altLang="en-US" sz="3200" b="0"/>
              <a:t>Nearly all projects will relate to some dataset</a:t>
            </a:r>
          </a:p>
          <a:p>
            <a:pPr eaLnBrk="1">
              <a:spcBef>
                <a:spcPts val="4225"/>
              </a:spcBef>
              <a:buClrTx/>
              <a:buSzPct val="145000"/>
              <a:buFontTx/>
              <a:buNone/>
            </a:pPr>
            <a:r>
              <a:rPr lang="en-US" altLang="en-US" sz="3200" b="0"/>
              <a:t>Timeline</a:t>
            </a:r>
          </a:p>
          <a:p>
            <a:pPr eaLnBrk="1">
              <a:buSzPct val="145000"/>
              <a:buFont typeface="Gill Sans" charset="0"/>
              <a:buChar char="•"/>
            </a:pPr>
            <a:r>
              <a:rPr lang="en-US" altLang="en-US" sz="2800" b="0"/>
              <a:t>Projects will be due on </a:t>
            </a:r>
            <a:r>
              <a:rPr lang="en-US" altLang="en-US" sz="2800" b="0">
                <a:solidFill>
                  <a:srgbClr val="EE220C"/>
                </a:solidFill>
              </a:rPr>
              <a:t>Wednesdays at 11:59:00 pm</a:t>
            </a:r>
          </a:p>
          <a:p>
            <a:pPr eaLnBrk="1">
              <a:buSzPct val="145000"/>
              <a:buFont typeface="Gill Sans" charset="0"/>
              <a:buChar char="•"/>
            </a:pPr>
            <a:r>
              <a:rPr lang="en-US" altLang="en-US" sz="2800" b="0"/>
              <a:t>You get a bank of 12 late days, but can use only 3 on one project</a:t>
            </a:r>
          </a:p>
          <a:p>
            <a:pPr eaLnBrk="1">
              <a:buSzPct val="145000"/>
              <a:buFont typeface="Gill Sans" charset="0"/>
              <a:buChar char="•"/>
            </a:pPr>
            <a:r>
              <a:rPr lang="en-US" altLang="en-US" sz="2800" b="0"/>
              <a:t>After late days, 5% deduction per day late</a:t>
            </a:r>
          </a:p>
          <a:p>
            <a:pPr lvl="1" eaLnBrk="1">
              <a:buClr>
                <a:srgbClr val="FF0000"/>
              </a:buClr>
              <a:buSzPct val="145000"/>
              <a:buFont typeface="Gill Sans" charset="0"/>
              <a:buChar char="•"/>
            </a:pPr>
            <a:r>
              <a:rPr lang="en-US" altLang="en-US" sz="2800" b="0" i="1" u="sng">
                <a:solidFill>
                  <a:srgbClr val="FF0000"/>
                </a:solidFill>
              </a:rPr>
              <a:t>7 days after the project deadline, project submission won’t be accepted</a:t>
            </a:r>
          </a:p>
          <a:p>
            <a:pPr eaLnBrk="1">
              <a:spcBef>
                <a:spcPts val="4225"/>
              </a:spcBef>
              <a:buClrTx/>
              <a:buSzPct val="145000"/>
              <a:buFontTx/>
              <a:buNone/>
            </a:pPr>
            <a:r>
              <a:rPr lang="en-US" altLang="en-US" sz="3200" b="0"/>
              <a:t>Getting help</a:t>
            </a:r>
          </a:p>
          <a:p>
            <a:pPr eaLnBrk="1">
              <a:buSzPct val="145000"/>
              <a:buFont typeface="Gill Sans" charset="0"/>
              <a:buChar char="•"/>
            </a:pPr>
            <a:r>
              <a:rPr lang="en-US" altLang="en-US" sz="2800" b="0"/>
              <a:t>Office hours</a:t>
            </a:r>
          </a:p>
          <a:p>
            <a:pPr eaLnBrk="1">
              <a:buSzPct val="145000"/>
              <a:buFont typeface="Gill Sans" charset="0"/>
              <a:buChar char="•"/>
            </a:pPr>
            <a:r>
              <a:rPr lang="en-US" altLang="en-US" sz="2800" b="0"/>
              <a:t>Lab sessions</a:t>
            </a:r>
          </a:p>
          <a:p>
            <a:pPr eaLnBrk="1">
              <a:buSzPct val="145000"/>
              <a:buFont typeface="Gill Sans" charset="0"/>
              <a:buChar char="•"/>
            </a:pPr>
            <a:r>
              <a:rPr lang="en-US" altLang="en-US" sz="2800" b="0"/>
              <a:t>Piazza</a:t>
            </a:r>
          </a:p>
          <a:p>
            <a:pPr eaLnBrk="1">
              <a:buClrTx/>
              <a:buSzPct val="145000"/>
              <a:buFontTx/>
              <a:buNone/>
            </a:pPr>
            <a:endParaRPr lang="en-US" altLang="en-US" sz="2800" b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ext Box 1">
            <a:extLst>
              <a:ext uri="{FF2B5EF4-FFF2-40B4-BE49-F238E27FC236}">
                <a16:creationId xmlns:a16="http://schemas.microsoft.com/office/drawing/2014/main" id="{B86A65AD-C322-CC6B-1E70-E4925834F4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2500" y="617538"/>
            <a:ext cx="11099800" cy="90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50760" tIns="50760" rIns="50760" bIns="50760" anchor="ctr"/>
          <a:lstStyle>
            <a:lvl1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eaLnBrk="1">
              <a:buClrTx/>
              <a:buFontTx/>
              <a:buNone/>
            </a:pPr>
            <a:r>
              <a:rPr lang="en-US" altLang="en-US" sz="4800" b="0"/>
              <a:t>Pair Programming</a:t>
            </a:r>
          </a:p>
        </p:txBody>
      </p:sp>
      <p:sp>
        <p:nvSpPr>
          <p:cNvPr id="30722" name="Text Box 2">
            <a:extLst>
              <a:ext uri="{FF2B5EF4-FFF2-40B4-BE49-F238E27FC236}">
                <a16:creationId xmlns:a16="http://schemas.microsoft.com/office/drawing/2014/main" id="{B96BF4C6-A828-72CC-3EA0-D7F59D7C0E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2500" y="2014538"/>
            <a:ext cx="11099800" cy="728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50760" tIns="50760" rIns="50760" bIns="50760"/>
          <a:lstStyle>
            <a:lvl1pPr marL="422275" indent="-295275"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eaLnBrk="1">
              <a:spcBef>
                <a:spcPts val="4225"/>
              </a:spcBef>
              <a:buClrTx/>
              <a:buSzPct val="145000"/>
              <a:buFontTx/>
              <a:buNone/>
            </a:pPr>
            <a:r>
              <a:rPr lang="en-US" altLang="en-US" sz="3200" b="0"/>
              <a:t>You can optionally work in pairs of two</a:t>
            </a:r>
          </a:p>
          <a:p>
            <a:pPr eaLnBrk="1">
              <a:buSzPct val="145000"/>
              <a:buFont typeface="Gill Sans" charset="0"/>
              <a:buChar char="•"/>
            </a:pPr>
            <a:r>
              <a:rPr lang="en-US" altLang="en-US" sz="3200" b="0"/>
              <a:t>CS220 students can partner with any CS220 students, in any  section</a:t>
            </a:r>
          </a:p>
          <a:p>
            <a:pPr eaLnBrk="1">
              <a:buSzPct val="145000"/>
              <a:buFont typeface="Gill Sans" charset="0"/>
              <a:buChar char="•"/>
            </a:pPr>
            <a:r>
              <a:rPr lang="en-US" altLang="en-US" sz="3200" b="0"/>
              <a:t>CS319 students can partner with any CS319 students</a:t>
            </a:r>
          </a:p>
          <a:p>
            <a:pPr eaLnBrk="1">
              <a:buSzPct val="145000"/>
              <a:buFont typeface="Gill Sans" charset="0"/>
              <a:buChar char="•"/>
            </a:pPr>
            <a:r>
              <a:rPr lang="en-US" altLang="en-US" sz="3200" b="0"/>
              <a:t>You can choose to keep the same partner, for multiple projects or choose to switch partners</a:t>
            </a:r>
          </a:p>
        </p:txBody>
      </p:sp>
      <p:sp>
        <p:nvSpPr>
          <p:cNvPr id="30723" name="Freeform 3">
            <a:extLst>
              <a:ext uri="{FF2B5EF4-FFF2-40B4-BE49-F238E27FC236}">
                <a16:creationId xmlns:a16="http://schemas.microsoft.com/office/drawing/2014/main" id="{DC0BC68B-07D6-09AC-A175-631065EE42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25863" y="5715000"/>
            <a:ext cx="2776537" cy="1554163"/>
          </a:xfrm>
          <a:custGeom>
            <a:avLst/>
            <a:gdLst>
              <a:gd name="G0" fmla="+- 1 0 0"/>
              <a:gd name="G1" fmla="+- 1 0 0"/>
              <a:gd name="G2" fmla="+- 1 0 0"/>
              <a:gd name="G3" fmla="+- 64974 0 0"/>
              <a:gd name="G4" fmla="+- 64465 0 0"/>
              <a:gd name="G5" fmla="+- 1 0 0"/>
              <a:gd name="G6" fmla="+- 1 0 0"/>
              <a:gd name="G7" fmla="+- 1 0 0"/>
              <a:gd name="G8" fmla="+- 1 0 0"/>
              <a:gd name="G9" fmla="+- 1 0 0"/>
              <a:gd name="G10" fmla="+- 1 0 0"/>
              <a:gd name="G11" fmla="+- 1 0 0"/>
              <a:gd name="G12" fmla="+- 1 0 0"/>
              <a:gd name="G13" fmla="+- 1 0 0"/>
              <a:gd name="G14" fmla="+- 1 0 0"/>
              <a:gd name="G15" fmla="+- 1 0 0"/>
              <a:gd name="G16" fmla="+- 1 0 0"/>
              <a:gd name="G17" fmla="+- 1 0 0"/>
              <a:gd name="G18" fmla="+- 1 0 0"/>
              <a:gd name="G19" fmla="+- 1 0 0"/>
              <a:gd name="G20" fmla="+- 1 0 0"/>
              <a:gd name="G21" fmla="+- 1 0 0"/>
              <a:gd name="G22" fmla="+- 1 0 0"/>
              <a:gd name="G23" fmla="*/ 1 51565 51712"/>
              <a:gd name="G24" fmla="+- 4 0 0"/>
              <a:gd name="G25" fmla="+- 1 0 0"/>
              <a:gd name="G26" fmla="+- 1 0 0"/>
              <a:gd name="G27" fmla="+- 1 0 0"/>
              <a:gd name="G28" fmla="+- 1 0 0"/>
              <a:gd name="G29" fmla="+- 1 0 0"/>
              <a:gd name="G30" fmla="+- 1 0 0"/>
              <a:gd name="G31" fmla="+- 65484 0 0"/>
              <a:gd name="G32" fmla="+- 1 0 0"/>
              <a:gd name="G33" fmla="+- 1 0 0"/>
              <a:gd name="T0" fmla="*/ 2147483646 w 21600"/>
              <a:gd name="T1" fmla="*/ 2147483646 h 21599"/>
              <a:gd name="T2" fmla="*/ 2147483646 w 21600"/>
              <a:gd name="T3" fmla="*/ 2147483646 h 21599"/>
              <a:gd name="T4" fmla="*/ 2147483646 w 21600"/>
              <a:gd name="T5" fmla="*/ 2147483646 h 21599"/>
              <a:gd name="T6" fmla="*/ 2147483646 w 21600"/>
              <a:gd name="T7" fmla="*/ 2147483646 h 215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99">
                <a:moveTo>
                  <a:pt x="1952" y="0"/>
                </a:moveTo>
                <a:cubicBezTo>
                  <a:pt x="1421" y="0"/>
                  <a:pt x="1439" y="771"/>
                  <a:pt x="1439" y="1718"/>
                </a:cubicBezTo>
                <a:lnTo>
                  <a:pt x="1439" y="19328"/>
                </a:lnTo>
                <a:lnTo>
                  <a:pt x="0" y="19328"/>
                </a:lnTo>
                <a:cubicBezTo>
                  <a:pt x="0" y="19328"/>
                  <a:pt x="0" y="19890"/>
                  <a:pt x="0" y="20529"/>
                </a:cubicBezTo>
                <a:cubicBezTo>
                  <a:pt x="0" y="21600"/>
                  <a:pt x="190" y="21599"/>
                  <a:pt x="896" y="21599"/>
                </a:cubicBezTo>
                <a:lnTo>
                  <a:pt x="10332" y="21599"/>
                </a:lnTo>
                <a:lnTo>
                  <a:pt x="11268" y="21599"/>
                </a:lnTo>
                <a:lnTo>
                  <a:pt x="20704" y="21599"/>
                </a:lnTo>
                <a:cubicBezTo>
                  <a:pt x="21367" y="21599"/>
                  <a:pt x="21600" y="21600"/>
                  <a:pt x="21600" y="20529"/>
                </a:cubicBezTo>
                <a:cubicBezTo>
                  <a:pt x="21600" y="19890"/>
                  <a:pt x="21600" y="19328"/>
                  <a:pt x="21600" y="19328"/>
                </a:cubicBezTo>
                <a:lnTo>
                  <a:pt x="20161" y="19328"/>
                </a:lnTo>
                <a:lnTo>
                  <a:pt x="20161" y="1718"/>
                </a:lnTo>
                <a:cubicBezTo>
                  <a:pt x="20161" y="771"/>
                  <a:pt x="20196" y="0"/>
                  <a:pt x="19665" y="0"/>
                </a:cubicBezTo>
                <a:lnTo>
                  <a:pt x="1952" y="0"/>
                </a:lnTo>
                <a:close/>
                <a:moveTo>
                  <a:pt x="2475" y="1849"/>
                </a:moveTo>
                <a:lnTo>
                  <a:pt x="19125" y="1849"/>
                </a:lnTo>
                <a:lnTo>
                  <a:pt x="19125" y="19328"/>
                </a:lnTo>
                <a:lnTo>
                  <a:pt x="11268" y="19328"/>
                </a:lnTo>
                <a:lnTo>
                  <a:pt x="10332" y="19328"/>
                </a:lnTo>
                <a:lnTo>
                  <a:pt x="2475" y="19328"/>
                </a:lnTo>
                <a:lnTo>
                  <a:pt x="2475" y="1849"/>
                </a:lnTo>
                <a:close/>
              </a:path>
            </a:pathLst>
          </a:custGeom>
          <a:solidFill>
            <a:srgbClr val="00A2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24" name="Freeform 4">
            <a:extLst>
              <a:ext uri="{FF2B5EF4-FFF2-40B4-BE49-F238E27FC236}">
                <a16:creationId xmlns:a16="http://schemas.microsoft.com/office/drawing/2014/main" id="{5A5E6AF2-C3C9-63CE-C9D2-D3814B9C40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37063" y="6565900"/>
            <a:ext cx="1354137" cy="1173163"/>
          </a:xfrm>
          <a:custGeom>
            <a:avLst/>
            <a:gdLst>
              <a:gd name="G0" fmla="+- 1 0 0"/>
              <a:gd name="G1" fmla="+- 3337 0 0"/>
              <a:gd name="G2" fmla="cos 56110 G1"/>
              <a:gd name="G3" fmla="+- 3337 0 0"/>
              <a:gd name="G4" fmla="sin 61289 G3"/>
              <a:gd name="G5" fmla="+- G2 G4 0"/>
              <a:gd name="G6" fmla="+- G5 10800 0"/>
              <a:gd name="G7" fmla="+- 1 0 0"/>
              <a:gd name="G8" fmla="+- 1 0 0"/>
              <a:gd name="G9" fmla="+- 1 0 0"/>
              <a:gd name="G10" fmla="+- 1 0 0"/>
              <a:gd name="G11" fmla="+- 1 0 0"/>
              <a:gd name="G12" fmla="+- 1 0 0"/>
              <a:gd name="G13" fmla="+- 1 0 0"/>
              <a:gd name="G14" fmla="+- 1 0 0"/>
              <a:gd name="G15" fmla="+- 1 0 0"/>
              <a:gd name="G16" fmla="+- 1 0 0"/>
              <a:gd name="G17" fmla="+- 1 0 0"/>
              <a:gd name="G18" fmla="+- 1 0 0"/>
              <a:gd name="G19" fmla="+- 1 0 0"/>
              <a:gd name="G20" fmla="+- 1 0 0"/>
              <a:gd name="G21" fmla="+- 1 0 0"/>
              <a:gd name="G22" fmla="+- 1 0 0"/>
              <a:gd name="G23" fmla="+- 1 0 0"/>
              <a:gd name="G24" fmla="+- 1 0 0"/>
              <a:gd name="G25" fmla="+- 1 0 0"/>
              <a:gd name="G26" fmla="+- 1 0 0"/>
              <a:gd name="G27" fmla="+- 1 0 0"/>
              <a:gd name="G28" fmla="+- 1 0 0"/>
              <a:gd name="G29" fmla="+- 1 0 0"/>
              <a:gd name="G30" fmla="+- 1 0 0"/>
              <a:gd name="G31" fmla="+- 1 0 0"/>
              <a:gd name="G32" fmla="+- 1 0 0"/>
              <a:gd name="G33" fmla="+- 1 0 0"/>
              <a:gd name="G34" fmla="+- 1 0 0"/>
              <a:gd name="G35" fmla="+- 1 0 0"/>
              <a:gd name="G36" fmla="+- 1 0 0"/>
              <a:gd name="G37" fmla="+- 1 0 0"/>
              <a:gd name="G38" fmla="*/ 1 24577 2"/>
              <a:gd name="G39" fmla="+- 1 0 0"/>
              <a:gd name="G40" fmla="+- 8193 0 0"/>
              <a:gd name="G41" fmla="+- 1 0 0"/>
              <a:gd name="G42" fmla="+- 1 0 0"/>
              <a:gd name="G43" fmla="+- 1 0 0"/>
              <a:gd name="G44" fmla="+- 1 0 0"/>
              <a:gd name="G45" fmla="+- 4 0 0"/>
              <a:gd name="G46" fmla="+- 1 0 0"/>
              <a:gd name="G47" fmla="+- 1 0 0"/>
              <a:gd name="G48" fmla="+- 1 0 0"/>
              <a:gd name="G49" fmla="+- 1 0 0"/>
              <a:gd name="G50" fmla="+- 1 0 0"/>
              <a:gd name="G51" fmla="+- 1 0 0"/>
              <a:gd name="G52" fmla="+- 65484 0 0"/>
              <a:gd name="G53" fmla="+- 1 0 0"/>
              <a:gd name="G54" fmla="+- 1 0 0"/>
              <a:gd name="G55" fmla="+- 1 0 0"/>
              <a:gd name="G56" fmla="+- 1 0 0"/>
              <a:gd name="G57" fmla="+- 61448 0 0"/>
              <a:gd name="G58" fmla="+- 3283 0 0"/>
              <a:gd name="G59" fmla="*/ 1 32643 57600"/>
              <a:gd name="G60" fmla="+- 64676 0 0"/>
              <a:gd name="G61" fmla="+- 28166 0 0"/>
              <a:gd name="G62" fmla="+- 61602 0 0"/>
              <a:gd name="G63" fmla="+- 65168 0 0"/>
              <a:gd name="G64" fmla="+- 0 0 0"/>
              <a:gd name="G65" fmla="+- 1 0 0"/>
              <a:gd name="G66" fmla="+- 50931 0 0"/>
              <a:gd name="G67" fmla="+- 1 0 0"/>
              <a:gd name="G68" fmla="*/ 1 135 2"/>
              <a:gd name="G69" fmla="+- 187 0 0"/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1" y="0"/>
                </a:moveTo>
                <a:cubicBezTo>
                  <a:pt x="8419" y="0"/>
                  <a:pt x="7041" y="1374"/>
                  <a:pt x="6553" y="3337"/>
                </a:cubicBezTo>
                <a:cubicBezTo>
                  <a:pt x="6322" y="4269"/>
                  <a:pt x="6312" y="5365"/>
                  <a:pt x="6383" y="6556"/>
                </a:cubicBezTo>
                <a:cubicBezTo>
                  <a:pt x="6251" y="6550"/>
                  <a:pt x="6103" y="6550"/>
                  <a:pt x="5944" y="6556"/>
                </a:cubicBezTo>
                <a:cubicBezTo>
                  <a:pt x="5170" y="6600"/>
                  <a:pt x="5740" y="8660"/>
                  <a:pt x="6261" y="9870"/>
                </a:cubicBezTo>
                <a:cubicBezTo>
                  <a:pt x="6371" y="10117"/>
                  <a:pt x="6602" y="10060"/>
                  <a:pt x="6700" y="10028"/>
                </a:cubicBezTo>
                <a:cubicBezTo>
                  <a:pt x="6898" y="12074"/>
                  <a:pt x="7173" y="12688"/>
                  <a:pt x="7865" y="13587"/>
                </a:cubicBezTo>
                <a:lnTo>
                  <a:pt x="7853" y="14563"/>
                </a:lnTo>
                <a:cubicBezTo>
                  <a:pt x="7836" y="15893"/>
                  <a:pt x="7177" y="16995"/>
                  <a:pt x="6102" y="17704"/>
                </a:cubicBezTo>
                <a:cubicBezTo>
                  <a:pt x="6014" y="17761"/>
                  <a:pt x="5927" y="17818"/>
                  <a:pt x="5839" y="17863"/>
                </a:cubicBezTo>
                <a:cubicBezTo>
                  <a:pt x="5335" y="18148"/>
                  <a:pt x="4780" y="18293"/>
                  <a:pt x="4221" y="18318"/>
                </a:cubicBezTo>
                <a:cubicBezTo>
                  <a:pt x="1630" y="18457"/>
                  <a:pt x="779" y="19820"/>
                  <a:pt x="0" y="21600"/>
                </a:cubicBezTo>
                <a:lnTo>
                  <a:pt x="10801" y="21600"/>
                </a:lnTo>
                <a:lnTo>
                  <a:pt x="21600" y="21600"/>
                </a:lnTo>
                <a:cubicBezTo>
                  <a:pt x="20821" y="19820"/>
                  <a:pt x="19970" y="18457"/>
                  <a:pt x="17379" y="18318"/>
                </a:cubicBezTo>
                <a:cubicBezTo>
                  <a:pt x="16820" y="18286"/>
                  <a:pt x="16260" y="18148"/>
                  <a:pt x="15761" y="17863"/>
                </a:cubicBezTo>
                <a:cubicBezTo>
                  <a:pt x="15678" y="17812"/>
                  <a:pt x="15591" y="17761"/>
                  <a:pt x="15498" y="17704"/>
                </a:cubicBezTo>
                <a:cubicBezTo>
                  <a:pt x="14423" y="16995"/>
                  <a:pt x="13758" y="15893"/>
                  <a:pt x="13747" y="14563"/>
                </a:cubicBezTo>
                <a:lnTo>
                  <a:pt x="13737" y="13587"/>
                </a:lnTo>
                <a:cubicBezTo>
                  <a:pt x="14428" y="12688"/>
                  <a:pt x="14697" y="12074"/>
                  <a:pt x="14900" y="10028"/>
                </a:cubicBezTo>
                <a:cubicBezTo>
                  <a:pt x="14993" y="10066"/>
                  <a:pt x="15229" y="10123"/>
                  <a:pt x="15339" y="9870"/>
                </a:cubicBezTo>
                <a:cubicBezTo>
                  <a:pt x="15865" y="8660"/>
                  <a:pt x="16431" y="6600"/>
                  <a:pt x="15658" y="6556"/>
                </a:cubicBezTo>
                <a:cubicBezTo>
                  <a:pt x="15498" y="6550"/>
                  <a:pt x="15350" y="6543"/>
                  <a:pt x="15219" y="6556"/>
                </a:cubicBezTo>
                <a:cubicBezTo>
                  <a:pt x="15290" y="5371"/>
                  <a:pt x="15283" y="4269"/>
                  <a:pt x="15047" y="3337"/>
                </a:cubicBezTo>
                <a:cubicBezTo>
                  <a:pt x="14559" y="1374"/>
                  <a:pt x="13183" y="0"/>
                  <a:pt x="10801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25" name="Text Box 5">
            <a:extLst>
              <a:ext uri="{FF2B5EF4-FFF2-40B4-BE49-F238E27FC236}">
                <a16:creationId xmlns:a16="http://schemas.microsoft.com/office/drawing/2014/main" id="{5AB6222A-2B9B-7DB7-FB0A-E1F9013697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6088" y="7881938"/>
            <a:ext cx="1716087" cy="46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50760" tIns="50760" rIns="50760" bIns="50760" anchor="ctr">
            <a:spAutoFit/>
          </a:bodyPr>
          <a:lstStyle>
            <a:lvl1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algn="ctr" eaLnBrk="1">
              <a:buClrTx/>
              <a:buFontTx/>
              <a:buNone/>
            </a:pPr>
            <a:r>
              <a:rPr lang="en-US" altLang="en-US" b="0"/>
              <a:t>partner 1</a:t>
            </a:r>
          </a:p>
        </p:txBody>
      </p:sp>
      <p:sp>
        <p:nvSpPr>
          <p:cNvPr id="30726" name="Text Box 6">
            <a:extLst>
              <a:ext uri="{FF2B5EF4-FFF2-40B4-BE49-F238E27FC236}">
                <a16:creationId xmlns:a16="http://schemas.microsoft.com/office/drawing/2014/main" id="{00129214-FC51-B97A-8FAB-0F831F77CA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4825" y="8591550"/>
            <a:ext cx="7710488" cy="468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50760" tIns="50760" rIns="50760" bIns="50760" anchor="ctr">
            <a:spAutoFit/>
          </a:bodyPr>
          <a:lstStyle>
            <a:lvl1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algn="ctr" eaLnBrk="1">
              <a:buClrTx/>
              <a:buFontTx/>
              <a:buNone/>
            </a:pPr>
            <a:r>
              <a:rPr lang="en-US" altLang="en-US" b="0">
                <a:solidFill>
                  <a:srgbClr val="00B050"/>
                </a:solidFill>
              </a:rPr>
              <a:t>Best practice: working alongside each other</a:t>
            </a:r>
          </a:p>
        </p:txBody>
      </p:sp>
      <p:sp>
        <p:nvSpPr>
          <p:cNvPr id="30727" name="Freeform 7">
            <a:extLst>
              <a:ext uri="{FF2B5EF4-FFF2-40B4-BE49-F238E27FC236}">
                <a16:creationId xmlns:a16="http://schemas.microsoft.com/office/drawing/2014/main" id="{7569FB92-DD70-F1DF-339F-407AE63B6A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00863" y="5715000"/>
            <a:ext cx="2776537" cy="1554163"/>
          </a:xfrm>
          <a:custGeom>
            <a:avLst/>
            <a:gdLst>
              <a:gd name="G0" fmla="+- 1 0 0"/>
              <a:gd name="G1" fmla="+- 1 0 0"/>
              <a:gd name="G2" fmla="+- 1 0 0"/>
              <a:gd name="G3" fmla="+- 64974 0 0"/>
              <a:gd name="G4" fmla="+- 64465 0 0"/>
              <a:gd name="G5" fmla="+- 1 0 0"/>
              <a:gd name="G6" fmla="+- 1 0 0"/>
              <a:gd name="G7" fmla="+- 1 0 0"/>
              <a:gd name="G8" fmla="+- 1 0 0"/>
              <a:gd name="G9" fmla="+- 1 0 0"/>
              <a:gd name="G10" fmla="+- 1 0 0"/>
              <a:gd name="G11" fmla="+- 1 0 0"/>
              <a:gd name="G12" fmla="+- 1 0 0"/>
              <a:gd name="G13" fmla="+- 1 0 0"/>
              <a:gd name="G14" fmla="+- 1 0 0"/>
              <a:gd name="G15" fmla="+- 1 0 0"/>
              <a:gd name="G16" fmla="+- 1 0 0"/>
              <a:gd name="G17" fmla="+- 1 0 0"/>
              <a:gd name="G18" fmla="+- 1 0 0"/>
              <a:gd name="G19" fmla="+- 1 0 0"/>
              <a:gd name="G20" fmla="+- 1 0 0"/>
              <a:gd name="G21" fmla="+- 1 0 0"/>
              <a:gd name="G22" fmla="+- 1 0 0"/>
              <a:gd name="G23" fmla="*/ 1 51565 51712"/>
              <a:gd name="G24" fmla="+- 4 0 0"/>
              <a:gd name="G25" fmla="+- 1 0 0"/>
              <a:gd name="G26" fmla="+- 1 0 0"/>
              <a:gd name="G27" fmla="+- 1 0 0"/>
              <a:gd name="G28" fmla="+- 1 0 0"/>
              <a:gd name="G29" fmla="+- 1 0 0"/>
              <a:gd name="G30" fmla="+- 1 0 0"/>
              <a:gd name="G31" fmla="+- 65484 0 0"/>
              <a:gd name="G32" fmla="+- 1 0 0"/>
              <a:gd name="G33" fmla="+- 1 0 0"/>
              <a:gd name="T0" fmla="*/ 2147483646 w 21600"/>
              <a:gd name="T1" fmla="*/ 2147483646 h 21599"/>
              <a:gd name="T2" fmla="*/ 2147483646 w 21600"/>
              <a:gd name="T3" fmla="*/ 2147483646 h 21599"/>
              <a:gd name="T4" fmla="*/ 2147483646 w 21600"/>
              <a:gd name="T5" fmla="*/ 2147483646 h 21599"/>
              <a:gd name="T6" fmla="*/ 2147483646 w 21600"/>
              <a:gd name="T7" fmla="*/ 2147483646 h 215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99">
                <a:moveTo>
                  <a:pt x="1952" y="0"/>
                </a:moveTo>
                <a:cubicBezTo>
                  <a:pt x="1421" y="0"/>
                  <a:pt x="1439" y="771"/>
                  <a:pt x="1439" y="1718"/>
                </a:cubicBezTo>
                <a:lnTo>
                  <a:pt x="1439" y="19328"/>
                </a:lnTo>
                <a:lnTo>
                  <a:pt x="0" y="19328"/>
                </a:lnTo>
                <a:cubicBezTo>
                  <a:pt x="0" y="19328"/>
                  <a:pt x="0" y="19890"/>
                  <a:pt x="0" y="20529"/>
                </a:cubicBezTo>
                <a:cubicBezTo>
                  <a:pt x="0" y="21600"/>
                  <a:pt x="190" y="21599"/>
                  <a:pt x="896" y="21599"/>
                </a:cubicBezTo>
                <a:lnTo>
                  <a:pt x="10332" y="21599"/>
                </a:lnTo>
                <a:lnTo>
                  <a:pt x="11268" y="21599"/>
                </a:lnTo>
                <a:lnTo>
                  <a:pt x="20704" y="21599"/>
                </a:lnTo>
                <a:cubicBezTo>
                  <a:pt x="21367" y="21599"/>
                  <a:pt x="21600" y="21600"/>
                  <a:pt x="21600" y="20529"/>
                </a:cubicBezTo>
                <a:cubicBezTo>
                  <a:pt x="21600" y="19890"/>
                  <a:pt x="21600" y="19328"/>
                  <a:pt x="21600" y="19328"/>
                </a:cubicBezTo>
                <a:lnTo>
                  <a:pt x="20161" y="19328"/>
                </a:lnTo>
                <a:lnTo>
                  <a:pt x="20161" y="1718"/>
                </a:lnTo>
                <a:cubicBezTo>
                  <a:pt x="20161" y="771"/>
                  <a:pt x="20196" y="0"/>
                  <a:pt x="19665" y="0"/>
                </a:cubicBezTo>
                <a:lnTo>
                  <a:pt x="1952" y="0"/>
                </a:lnTo>
                <a:close/>
                <a:moveTo>
                  <a:pt x="2475" y="1849"/>
                </a:moveTo>
                <a:lnTo>
                  <a:pt x="19125" y="1849"/>
                </a:lnTo>
                <a:lnTo>
                  <a:pt x="19125" y="19328"/>
                </a:lnTo>
                <a:lnTo>
                  <a:pt x="11268" y="19328"/>
                </a:lnTo>
                <a:lnTo>
                  <a:pt x="10332" y="19328"/>
                </a:lnTo>
                <a:lnTo>
                  <a:pt x="2475" y="19328"/>
                </a:lnTo>
                <a:lnTo>
                  <a:pt x="2475" y="1849"/>
                </a:lnTo>
                <a:close/>
              </a:path>
            </a:pathLst>
          </a:custGeom>
          <a:solidFill>
            <a:srgbClr val="00A2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28" name="Freeform 8">
            <a:extLst>
              <a:ext uri="{FF2B5EF4-FFF2-40B4-BE49-F238E27FC236}">
                <a16:creationId xmlns:a16="http://schemas.microsoft.com/office/drawing/2014/main" id="{11F7D861-1EF7-3841-C70C-BA4BDAE3BC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2063" y="6565900"/>
            <a:ext cx="1354137" cy="1173163"/>
          </a:xfrm>
          <a:custGeom>
            <a:avLst/>
            <a:gdLst>
              <a:gd name="G0" fmla="+- 1 0 0"/>
              <a:gd name="G1" fmla="+- 3337 0 0"/>
              <a:gd name="G2" fmla="cos 56110 G1"/>
              <a:gd name="G3" fmla="+- 3337 0 0"/>
              <a:gd name="G4" fmla="sin 61289 G3"/>
              <a:gd name="G5" fmla="+- G2 G4 0"/>
              <a:gd name="G6" fmla="+- G5 10800 0"/>
              <a:gd name="G7" fmla="+- 1 0 0"/>
              <a:gd name="G8" fmla="+- 1 0 0"/>
              <a:gd name="G9" fmla="+- 1 0 0"/>
              <a:gd name="G10" fmla="+- 1 0 0"/>
              <a:gd name="G11" fmla="+- 1 0 0"/>
              <a:gd name="G12" fmla="+- 1 0 0"/>
              <a:gd name="G13" fmla="+- 1 0 0"/>
              <a:gd name="G14" fmla="+- 1 0 0"/>
              <a:gd name="G15" fmla="+- 1 0 0"/>
              <a:gd name="G16" fmla="+- 1 0 0"/>
              <a:gd name="G17" fmla="+- 1 0 0"/>
              <a:gd name="G18" fmla="+- 1 0 0"/>
              <a:gd name="G19" fmla="+- 1 0 0"/>
              <a:gd name="G20" fmla="+- 1 0 0"/>
              <a:gd name="G21" fmla="+- 1 0 0"/>
              <a:gd name="G22" fmla="+- 1 0 0"/>
              <a:gd name="G23" fmla="+- 1 0 0"/>
              <a:gd name="G24" fmla="+- 1 0 0"/>
              <a:gd name="G25" fmla="+- 1 0 0"/>
              <a:gd name="G26" fmla="+- 1 0 0"/>
              <a:gd name="G27" fmla="+- 1 0 0"/>
              <a:gd name="G28" fmla="+- 1 0 0"/>
              <a:gd name="G29" fmla="+- 1 0 0"/>
              <a:gd name="G30" fmla="+- 1 0 0"/>
              <a:gd name="G31" fmla="+- 1 0 0"/>
              <a:gd name="G32" fmla="+- 1 0 0"/>
              <a:gd name="G33" fmla="+- 1 0 0"/>
              <a:gd name="G34" fmla="+- 1 0 0"/>
              <a:gd name="G35" fmla="+- 1 0 0"/>
              <a:gd name="G36" fmla="+- 1 0 0"/>
              <a:gd name="G37" fmla="+- 1 0 0"/>
              <a:gd name="G38" fmla="*/ 1 24577 2"/>
              <a:gd name="G39" fmla="+- 1 0 0"/>
              <a:gd name="G40" fmla="+- 8193 0 0"/>
              <a:gd name="G41" fmla="+- 1 0 0"/>
              <a:gd name="G42" fmla="+- 1 0 0"/>
              <a:gd name="G43" fmla="+- 1 0 0"/>
              <a:gd name="G44" fmla="+- 1 0 0"/>
              <a:gd name="G45" fmla="+- 4 0 0"/>
              <a:gd name="G46" fmla="+- 1 0 0"/>
              <a:gd name="G47" fmla="+- 1 0 0"/>
              <a:gd name="G48" fmla="+- 1 0 0"/>
              <a:gd name="G49" fmla="+- 1 0 0"/>
              <a:gd name="G50" fmla="+- 1 0 0"/>
              <a:gd name="G51" fmla="+- 1 0 0"/>
              <a:gd name="G52" fmla="+- 65484 0 0"/>
              <a:gd name="G53" fmla="+- 1 0 0"/>
              <a:gd name="G54" fmla="+- 1 0 0"/>
              <a:gd name="G55" fmla="+- 1 0 0"/>
              <a:gd name="G56" fmla="+- 1 0 0"/>
              <a:gd name="G57" fmla="+- 61448 0 0"/>
              <a:gd name="G58" fmla="+- 3283 0 0"/>
              <a:gd name="G59" fmla="*/ 1 32643 57600"/>
              <a:gd name="G60" fmla="+- 64676 0 0"/>
              <a:gd name="G61" fmla="+- 28170 0 0"/>
              <a:gd name="G62" fmla="+- 61602 0 0"/>
              <a:gd name="G63" fmla="+- 65168 0 0"/>
              <a:gd name="G64" fmla="+- 0 0 0"/>
              <a:gd name="G65" fmla="+- 1 0 0"/>
              <a:gd name="G66" fmla="+- 50931 0 0"/>
              <a:gd name="G67" fmla="+- 1 0 0"/>
              <a:gd name="G68" fmla="*/ 1 135 2"/>
              <a:gd name="G69" fmla="+- 187 0 0"/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1" y="0"/>
                </a:moveTo>
                <a:cubicBezTo>
                  <a:pt x="8419" y="0"/>
                  <a:pt x="7041" y="1374"/>
                  <a:pt x="6553" y="3337"/>
                </a:cubicBezTo>
                <a:cubicBezTo>
                  <a:pt x="6322" y="4269"/>
                  <a:pt x="6312" y="5365"/>
                  <a:pt x="6383" y="6556"/>
                </a:cubicBezTo>
                <a:cubicBezTo>
                  <a:pt x="6251" y="6550"/>
                  <a:pt x="6103" y="6550"/>
                  <a:pt x="5944" y="6556"/>
                </a:cubicBezTo>
                <a:cubicBezTo>
                  <a:pt x="5170" y="6600"/>
                  <a:pt x="5740" y="8660"/>
                  <a:pt x="6261" y="9870"/>
                </a:cubicBezTo>
                <a:cubicBezTo>
                  <a:pt x="6371" y="10117"/>
                  <a:pt x="6602" y="10060"/>
                  <a:pt x="6700" y="10028"/>
                </a:cubicBezTo>
                <a:cubicBezTo>
                  <a:pt x="6898" y="12074"/>
                  <a:pt x="7173" y="12688"/>
                  <a:pt x="7865" y="13587"/>
                </a:cubicBezTo>
                <a:lnTo>
                  <a:pt x="7853" y="14563"/>
                </a:lnTo>
                <a:cubicBezTo>
                  <a:pt x="7836" y="15893"/>
                  <a:pt x="7177" y="16995"/>
                  <a:pt x="6102" y="17704"/>
                </a:cubicBezTo>
                <a:cubicBezTo>
                  <a:pt x="6014" y="17761"/>
                  <a:pt x="5927" y="17818"/>
                  <a:pt x="5839" y="17863"/>
                </a:cubicBezTo>
                <a:cubicBezTo>
                  <a:pt x="5335" y="18148"/>
                  <a:pt x="4780" y="18293"/>
                  <a:pt x="4221" y="18318"/>
                </a:cubicBezTo>
                <a:cubicBezTo>
                  <a:pt x="1630" y="18457"/>
                  <a:pt x="779" y="19820"/>
                  <a:pt x="0" y="21600"/>
                </a:cubicBezTo>
                <a:lnTo>
                  <a:pt x="10801" y="21600"/>
                </a:lnTo>
                <a:lnTo>
                  <a:pt x="21600" y="21600"/>
                </a:lnTo>
                <a:cubicBezTo>
                  <a:pt x="20821" y="19820"/>
                  <a:pt x="19970" y="18457"/>
                  <a:pt x="17379" y="18318"/>
                </a:cubicBezTo>
                <a:cubicBezTo>
                  <a:pt x="16820" y="18286"/>
                  <a:pt x="16260" y="18148"/>
                  <a:pt x="15761" y="17863"/>
                </a:cubicBezTo>
                <a:cubicBezTo>
                  <a:pt x="15678" y="17812"/>
                  <a:pt x="15591" y="17761"/>
                  <a:pt x="15498" y="17704"/>
                </a:cubicBezTo>
                <a:cubicBezTo>
                  <a:pt x="14423" y="16995"/>
                  <a:pt x="13758" y="15893"/>
                  <a:pt x="13747" y="14563"/>
                </a:cubicBezTo>
                <a:lnTo>
                  <a:pt x="13737" y="13587"/>
                </a:lnTo>
                <a:cubicBezTo>
                  <a:pt x="14428" y="12688"/>
                  <a:pt x="14697" y="12074"/>
                  <a:pt x="14900" y="10028"/>
                </a:cubicBezTo>
                <a:cubicBezTo>
                  <a:pt x="14993" y="10066"/>
                  <a:pt x="15229" y="10123"/>
                  <a:pt x="15339" y="9870"/>
                </a:cubicBezTo>
                <a:cubicBezTo>
                  <a:pt x="15865" y="8660"/>
                  <a:pt x="16431" y="6600"/>
                  <a:pt x="15658" y="6556"/>
                </a:cubicBezTo>
                <a:cubicBezTo>
                  <a:pt x="15498" y="6550"/>
                  <a:pt x="15350" y="6543"/>
                  <a:pt x="15219" y="6556"/>
                </a:cubicBezTo>
                <a:cubicBezTo>
                  <a:pt x="15290" y="5371"/>
                  <a:pt x="15283" y="4269"/>
                  <a:pt x="15047" y="3337"/>
                </a:cubicBezTo>
                <a:cubicBezTo>
                  <a:pt x="14559" y="1374"/>
                  <a:pt x="13183" y="0"/>
                  <a:pt x="10801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29" name="Text Box 9">
            <a:extLst>
              <a:ext uri="{FF2B5EF4-FFF2-40B4-BE49-F238E27FC236}">
                <a16:creationId xmlns:a16="http://schemas.microsoft.com/office/drawing/2014/main" id="{57099085-C4C6-1817-22FC-9BD1C79B2E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31088" y="7881938"/>
            <a:ext cx="1716087" cy="46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50760" tIns="50760" rIns="50760" bIns="50760" anchor="ctr">
            <a:spAutoFit/>
          </a:bodyPr>
          <a:lstStyle>
            <a:lvl1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algn="ctr" eaLnBrk="1">
              <a:buClrTx/>
              <a:buFontTx/>
              <a:buNone/>
            </a:pPr>
            <a:r>
              <a:rPr lang="en-US" altLang="en-US" b="0"/>
              <a:t>partner 2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ext Box 1">
            <a:extLst>
              <a:ext uri="{FF2B5EF4-FFF2-40B4-BE49-F238E27FC236}">
                <a16:creationId xmlns:a16="http://schemas.microsoft.com/office/drawing/2014/main" id="{A942F96B-BE71-B50D-41F2-8FDB6A715D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82675" y="765175"/>
            <a:ext cx="11099800" cy="90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50760" tIns="50760" rIns="50760" bIns="50760" anchor="ctr"/>
          <a:lstStyle>
            <a:lvl1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eaLnBrk="1">
              <a:buClrTx/>
              <a:buFontTx/>
              <a:buNone/>
            </a:pPr>
            <a:r>
              <a:rPr lang="en-US" altLang="en-US" sz="4800" b="0"/>
              <a:t>Pair Programming</a:t>
            </a:r>
          </a:p>
        </p:txBody>
      </p:sp>
      <p:sp>
        <p:nvSpPr>
          <p:cNvPr id="31746" name="Freeform 2">
            <a:extLst>
              <a:ext uri="{FF2B5EF4-FFF2-40B4-BE49-F238E27FC236}">
                <a16:creationId xmlns:a16="http://schemas.microsoft.com/office/drawing/2014/main" id="{E4FF5B09-EB35-A9E1-823A-FB27659CA7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44800" y="3322638"/>
            <a:ext cx="2776538" cy="1554162"/>
          </a:xfrm>
          <a:custGeom>
            <a:avLst/>
            <a:gdLst>
              <a:gd name="G0" fmla="+- 1 0 0"/>
              <a:gd name="G1" fmla="+- 1 0 0"/>
              <a:gd name="G2" fmla="+- 1 0 0"/>
              <a:gd name="G3" fmla="+- 64974 0 0"/>
              <a:gd name="G4" fmla="+- 64465 0 0"/>
              <a:gd name="G5" fmla="+- 1 0 0"/>
              <a:gd name="G6" fmla="+- 1 0 0"/>
              <a:gd name="G7" fmla="+- 1 0 0"/>
              <a:gd name="G8" fmla="+- 1 0 0"/>
              <a:gd name="G9" fmla="+- 1 0 0"/>
              <a:gd name="G10" fmla="+- 1 0 0"/>
              <a:gd name="G11" fmla="+- 1 0 0"/>
              <a:gd name="G12" fmla="+- 1 0 0"/>
              <a:gd name="G13" fmla="+- 1 0 0"/>
              <a:gd name="G14" fmla="+- 1 0 0"/>
              <a:gd name="G15" fmla="+- 1 0 0"/>
              <a:gd name="G16" fmla="+- 1 0 0"/>
              <a:gd name="G17" fmla="+- 1 0 0"/>
              <a:gd name="G18" fmla="+- 1 0 0"/>
              <a:gd name="G19" fmla="+- 1 0 0"/>
              <a:gd name="G20" fmla="+- 1 0 0"/>
              <a:gd name="G21" fmla="+- 1 0 0"/>
              <a:gd name="G22" fmla="+- 1 0 0"/>
              <a:gd name="G23" fmla="*/ 1 51565 51712"/>
              <a:gd name="G24" fmla="+- 4 0 0"/>
              <a:gd name="G25" fmla="+- 1 0 0"/>
              <a:gd name="G26" fmla="+- 1 0 0"/>
              <a:gd name="G27" fmla="+- 1 0 0"/>
              <a:gd name="G28" fmla="+- 1 0 0"/>
              <a:gd name="G29" fmla="+- 1 0 0"/>
              <a:gd name="G30" fmla="+- 1 0 0"/>
              <a:gd name="G31" fmla="+- 65484 0 0"/>
              <a:gd name="G32" fmla="+- 1 0 0"/>
              <a:gd name="G33" fmla="+- 1 0 0"/>
              <a:gd name="T0" fmla="*/ 2147483646 w 21600"/>
              <a:gd name="T1" fmla="*/ 2147483646 h 21599"/>
              <a:gd name="T2" fmla="*/ 2147483646 w 21600"/>
              <a:gd name="T3" fmla="*/ 2147483646 h 21599"/>
              <a:gd name="T4" fmla="*/ 2147483646 w 21600"/>
              <a:gd name="T5" fmla="*/ 2147483646 h 21599"/>
              <a:gd name="T6" fmla="*/ 2147483646 w 21600"/>
              <a:gd name="T7" fmla="*/ 2147483646 h 215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99">
                <a:moveTo>
                  <a:pt x="1952" y="0"/>
                </a:moveTo>
                <a:cubicBezTo>
                  <a:pt x="1421" y="0"/>
                  <a:pt x="1439" y="771"/>
                  <a:pt x="1439" y="1718"/>
                </a:cubicBezTo>
                <a:lnTo>
                  <a:pt x="1439" y="19328"/>
                </a:lnTo>
                <a:lnTo>
                  <a:pt x="0" y="19328"/>
                </a:lnTo>
                <a:cubicBezTo>
                  <a:pt x="0" y="19328"/>
                  <a:pt x="0" y="19890"/>
                  <a:pt x="0" y="20529"/>
                </a:cubicBezTo>
                <a:cubicBezTo>
                  <a:pt x="0" y="21600"/>
                  <a:pt x="190" y="21599"/>
                  <a:pt x="896" y="21599"/>
                </a:cubicBezTo>
                <a:lnTo>
                  <a:pt x="10332" y="21599"/>
                </a:lnTo>
                <a:lnTo>
                  <a:pt x="11268" y="21599"/>
                </a:lnTo>
                <a:lnTo>
                  <a:pt x="20704" y="21599"/>
                </a:lnTo>
                <a:cubicBezTo>
                  <a:pt x="21367" y="21599"/>
                  <a:pt x="21600" y="21600"/>
                  <a:pt x="21600" y="20529"/>
                </a:cubicBezTo>
                <a:cubicBezTo>
                  <a:pt x="21600" y="19890"/>
                  <a:pt x="21600" y="19328"/>
                  <a:pt x="21600" y="19328"/>
                </a:cubicBezTo>
                <a:lnTo>
                  <a:pt x="20161" y="19328"/>
                </a:lnTo>
                <a:lnTo>
                  <a:pt x="20161" y="1718"/>
                </a:lnTo>
                <a:cubicBezTo>
                  <a:pt x="20161" y="771"/>
                  <a:pt x="20196" y="0"/>
                  <a:pt x="19665" y="0"/>
                </a:cubicBezTo>
                <a:lnTo>
                  <a:pt x="1952" y="0"/>
                </a:lnTo>
                <a:close/>
                <a:moveTo>
                  <a:pt x="2475" y="1849"/>
                </a:moveTo>
                <a:lnTo>
                  <a:pt x="19125" y="1849"/>
                </a:lnTo>
                <a:lnTo>
                  <a:pt x="19125" y="19328"/>
                </a:lnTo>
                <a:lnTo>
                  <a:pt x="11268" y="19328"/>
                </a:lnTo>
                <a:lnTo>
                  <a:pt x="10332" y="19328"/>
                </a:lnTo>
                <a:lnTo>
                  <a:pt x="2475" y="19328"/>
                </a:lnTo>
                <a:lnTo>
                  <a:pt x="2475" y="1849"/>
                </a:lnTo>
                <a:close/>
              </a:path>
            </a:pathLst>
          </a:custGeom>
          <a:solidFill>
            <a:srgbClr val="00A2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747" name="Freeform 3">
            <a:extLst>
              <a:ext uri="{FF2B5EF4-FFF2-40B4-BE49-F238E27FC236}">
                <a16:creationId xmlns:a16="http://schemas.microsoft.com/office/drawing/2014/main" id="{3A14D339-3F8E-8220-DC9D-D08F96DBBD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56000" y="4173538"/>
            <a:ext cx="1354138" cy="1173162"/>
          </a:xfrm>
          <a:custGeom>
            <a:avLst/>
            <a:gdLst>
              <a:gd name="G0" fmla="+- 1 0 0"/>
              <a:gd name="G1" fmla="+- 3337 0 0"/>
              <a:gd name="G2" fmla="cos 56110 G1"/>
              <a:gd name="G3" fmla="+- 3337 0 0"/>
              <a:gd name="G4" fmla="sin 61289 G3"/>
              <a:gd name="G5" fmla="+- G2 G4 0"/>
              <a:gd name="G6" fmla="+- G5 10800 0"/>
              <a:gd name="G7" fmla="+- 1 0 0"/>
              <a:gd name="G8" fmla="+- 1 0 0"/>
              <a:gd name="G9" fmla="+- 1 0 0"/>
              <a:gd name="G10" fmla="+- 1 0 0"/>
              <a:gd name="G11" fmla="+- 1 0 0"/>
              <a:gd name="G12" fmla="+- 1 0 0"/>
              <a:gd name="G13" fmla="+- 1 0 0"/>
              <a:gd name="G14" fmla="+- 1 0 0"/>
              <a:gd name="G15" fmla="+- 1 0 0"/>
              <a:gd name="G16" fmla="+- 1 0 0"/>
              <a:gd name="G17" fmla="+- 1 0 0"/>
              <a:gd name="G18" fmla="+- 1 0 0"/>
              <a:gd name="G19" fmla="+- 1 0 0"/>
              <a:gd name="G20" fmla="+- 1 0 0"/>
              <a:gd name="G21" fmla="+- 1 0 0"/>
              <a:gd name="G22" fmla="+- 1 0 0"/>
              <a:gd name="G23" fmla="+- 1 0 0"/>
              <a:gd name="G24" fmla="+- 1 0 0"/>
              <a:gd name="G25" fmla="+- 1 0 0"/>
              <a:gd name="G26" fmla="+- 1 0 0"/>
              <a:gd name="G27" fmla="+- 1 0 0"/>
              <a:gd name="G28" fmla="+- 1 0 0"/>
              <a:gd name="G29" fmla="+- 1 0 0"/>
              <a:gd name="G30" fmla="+- 1 0 0"/>
              <a:gd name="G31" fmla="+- 1 0 0"/>
              <a:gd name="G32" fmla="+- 1 0 0"/>
              <a:gd name="G33" fmla="+- 1 0 0"/>
              <a:gd name="G34" fmla="+- 1 0 0"/>
              <a:gd name="G35" fmla="+- 1 0 0"/>
              <a:gd name="G36" fmla="+- 1 0 0"/>
              <a:gd name="G37" fmla="+- 1 0 0"/>
              <a:gd name="G38" fmla="*/ 1 24577 2"/>
              <a:gd name="G39" fmla="+- 1 0 0"/>
              <a:gd name="G40" fmla="+- 8193 0 0"/>
              <a:gd name="G41" fmla="+- 1 0 0"/>
              <a:gd name="G42" fmla="+- 1 0 0"/>
              <a:gd name="G43" fmla="+- 1 0 0"/>
              <a:gd name="G44" fmla="+- 1 0 0"/>
              <a:gd name="G45" fmla="+- 4 0 0"/>
              <a:gd name="G46" fmla="+- 1 0 0"/>
              <a:gd name="G47" fmla="+- 1 0 0"/>
              <a:gd name="G48" fmla="+- 1 0 0"/>
              <a:gd name="G49" fmla="+- 1 0 0"/>
              <a:gd name="G50" fmla="+- 1 0 0"/>
              <a:gd name="G51" fmla="+- 1 0 0"/>
              <a:gd name="G52" fmla="+- 65484 0 0"/>
              <a:gd name="G53" fmla="+- 1 0 0"/>
              <a:gd name="G54" fmla="+- 1 0 0"/>
              <a:gd name="G55" fmla="+- 1 0 0"/>
              <a:gd name="G56" fmla="+- 1 0 0"/>
              <a:gd name="G57" fmla="+- 61448 0 0"/>
              <a:gd name="G58" fmla="+- 1776 0 0"/>
              <a:gd name="G59" fmla="+- 1 0 0"/>
              <a:gd name="G60" fmla="+- 64676 0 0"/>
              <a:gd name="G61" fmla="+- 29189 0 0"/>
              <a:gd name="G62" fmla="+- 61602 0 0"/>
              <a:gd name="G63" fmla="+- 65168 0 0"/>
              <a:gd name="G64" fmla="+- 0 0 0"/>
              <a:gd name="G65" fmla="+- 1 0 0"/>
              <a:gd name="G66" fmla="+- 50931 0 0"/>
              <a:gd name="G67" fmla="+- 1 0 0"/>
              <a:gd name="G68" fmla="*/ 1 135 2"/>
              <a:gd name="G69" fmla="+- 187 0 0"/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1" y="0"/>
                </a:moveTo>
                <a:cubicBezTo>
                  <a:pt x="8419" y="0"/>
                  <a:pt x="7041" y="1374"/>
                  <a:pt x="6553" y="3337"/>
                </a:cubicBezTo>
                <a:cubicBezTo>
                  <a:pt x="6322" y="4269"/>
                  <a:pt x="6312" y="5365"/>
                  <a:pt x="6383" y="6556"/>
                </a:cubicBezTo>
                <a:cubicBezTo>
                  <a:pt x="6251" y="6550"/>
                  <a:pt x="6103" y="6550"/>
                  <a:pt x="5944" y="6556"/>
                </a:cubicBezTo>
                <a:cubicBezTo>
                  <a:pt x="5170" y="6600"/>
                  <a:pt x="5740" y="8660"/>
                  <a:pt x="6261" y="9870"/>
                </a:cubicBezTo>
                <a:cubicBezTo>
                  <a:pt x="6371" y="10117"/>
                  <a:pt x="6602" y="10060"/>
                  <a:pt x="6700" y="10028"/>
                </a:cubicBezTo>
                <a:cubicBezTo>
                  <a:pt x="6898" y="12074"/>
                  <a:pt x="7173" y="12688"/>
                  <a:pt x="7865" y="13587"/>
                </a:cubicBezTo>
                <a:lnTo>
                  <a:pt x="7853" y="14563"/>
                </a:lnTo>
                <a:cubicBezTo>
                  <a:pt x="7836" y="15893"/>
                  <a:pt x="7177" y="16995"/>
                  <a:pt x="6102" y="17704"/>
                </a:cubicBezTo>
                <a:cubicBezTo>
                  <a:pt x="6014" y="17761"/>
                  <a:pt x="5927" y="17818"/>
                  <a:pt x="5839" y="17863"/>
                </a:cubicBezTo>
                <a:cubicBezTo>
                  <a:pt x="5335" y="18148"/>
                  <a:pt x="4780" y="18293"/>
                  <a:pt x="4221" y="18318"/>
                </a:cubicBezTo>
                <a:cubicBezTo>
                  <a:pt x="1630" y="18457"/>
                  <a:pt x="779" y="19820"/>
                  <a:pt x="0" y="21600"/>
                </a:cubicBezTo>
                <a:lnTo>
                  <a:pt x="10801" y="21600"/>
                </a:lnTo>
                <a:lnTo>
                  <a:pt x="21600" y="21600"/>
                </a:lnTo>
                <a:cubicBezTo>
                  <a:pt x="20821" y="19820"/>
                  <a:pt x="19970" y="18457"/>
                  <a:pt x="17379" y="18318"/>
                </a:cubicBezTo>
                <a:cubicBezTo>
                  <a:pt x="16820" y="18286"/>
                  <a:pt x="16260" y="18148"/>
                  <a:pt x="15761" y="17863"/>
                </a:cubicBezTo>
                <a:cubicBezTo>
                  <a:pt x="15678" y="17812"/>
                  <a:pt x="15591" y="17761"/>
                  <a:pt x="15498" y="17704"/>
                </a:cubicBezTo>
                <a:cubicBezTo>
                  <a:pt x="14423" y="16995"/>
                  <a:pt x="13758" y="15893"/>
                  <a:pt x="13747" y="14563"/>
                </a:cubicBezTo>
                <a:lnTo>
                  <a:pt x="13737" y="13587"/>
                </a:lnTo>
                <a:cubicBezTo>
                  <a:pt x="14428" y="12688"/>
                  <a:pt x="14697" y="12074"/>
                  <a:pt x="14900" y="10028"/>
                </a:cubicBezTo>
                <a:cubicBezTo>
                  <a:pt x="14993" y="10066"/>
                  <a:pt x="15229" y="10123"/>
                  <a:pt x="15339" y="9870"/>
                </a:cubicBezTo>
                <a:cubicBezTo>
                  <a:pt x="15865" y="8660"/>
                  <a:pt x="16431" y="6600"/>
                  <a:pt x="15658" y="6556"/>
                </a:cubicBezTo>
                <a:cubicBezTo>
                  <a:pt x="15498" y="6550"/>
                  <a:pt x="15350" y="6543"/>
                  <a:pt x="15219" y="6556"/>
                </a:cubicBezTo>
                <a:cubicBezTo>
                  <a:pt x="15290" y="5371"/>
                  <a:pt x="15283" y="4269"/>
                  <a:pt x="15047" y="3337"/>
                </a:cubicBezTo>
                <a:cubicBezTo>
                  <a:pt x="14559" y="1374"/>
                  <a:pt x="13183" y="0"/>
                  <a:pt x="10801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748" name="Text Box 4">
            <a:extLst>
              <a:ext uri="{FF2B5EF4-FFF2-40B4-BE49-F238E27FC236}">
                <a16:creationId xmlns:a16="http://schemas.microsoft.com/office/drawing/2014/main" id="{7ACDAB73-1A7E-2BC0-026A-BCEB97CFF5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75025" y="5489575"/>
            <a:ext cx="1716088" cy="468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50760" tIns="50760" rIns="50760" bIns="50760" anchor="ctr">
            <a:spAutoFit/>
          </a:bodyPr>
          <a:lstStyle>
            <a:lvl1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algn="ctr" eaLnBrk="1">
              <a:buClrTx/>
              <a:buFontTx/>
              <a:buNone/>
            </a:pPr>
            <a:r>
              <a:rPr lang="en-US" altLang="en-US" b="0"/>
              <a:t>partner 1</a:t>
            </a:r>
          </a:p>
        </p:txBody>
      </p:sp>
      <p:sp>
        <p:nvSpPr>
          <p:cNvPr id="31749" name="Text Box 5">
            <a:extLst>
              <a:ext uri="{FF2B5EF4-FFF2-40B4-BE49-F238E27FC236}">
                <a16:creationId xmlns:a16="http://schemas.microsoft.com/office/drawing/2014/main" id="{04B3D696-7097-77DD-B7D3-FB1073A42B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6450" y="6892925"/>
            <a:ext cx="11652250" cy="468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50760" tIns="50760" rIns="50760" bIns="50760" anchor="ctr">
            <a:spAutoFit/>
          </a:bodyPr>
          <a:lstStyle>
            <a:lvl1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algn="ctr" eaLnBrk="1">
              <a:buClrTx/>
              <a:buFontTx/>
              <a:buNone/>
            </a:pPr>
            <a:r>
              <a:rPr lang="en-US" altLang="en-US" b="0">
                <a:solidFill>
                  <a:srgbClr val="EE220C"/>
                </a:solidFill>
              </a:rPr>
              <a:t>Breaks syllabus rules: working on different parts at different times</a:t>
            </a:r>
          </a:p>
        </p:txBody>
      </p:sp>
      <p:sp>
        <p:nvSpPr>
          <p:cNvPr id="31750" name="Freeform 6">
            <a:extLst>
              <a:ext uri="{FF2B5EF4-FFF2-40B4-BE49-F238E27FC236}">
                <a16:creationId xmlns:a16="http://schemas.microsoft.com/office/drawing/2014/main" id="{2955EE56-E1E6-B89A-F56C-BE65B23D96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0663" y="2543175"/>
            <a:ext cx="1268412" cy="1268413"/>
          </a:xfrm>
          <a:custGeom>
            <a:avLst/>
            <a:gdLst>
              <a:gd name="G0" fmla="+- 1 0 0"/>
              <a:gd name="G1" fmla="+- 1 0 0"/>
              <a:gd name="G2" fmla="+- 1 0 0"/>
              <a:gd name="G3" fmla="+- 1 0 0"/>
              <a:gd name="G4" fmla="+- 1 0 0"/>
              <a:gd name="G5" fmla="+- 1 0 0"/>
              <a:gd name="G6" fmla="+- 1 0 0"/>
              <a:gd name="G7" fmla="+- 1 0 0"/>
              <a:gd name="G8" fmla="+- 1 0 0"/>
              <a:gd name="G9" fmla="+- 1 0 0"/>
              <a:gd name="G10" fmla="*/ 1 38373 5000"/>
              <a:gd name="G11" fmla="+- 1 0 0"/>
              <a:gd name="G12" fmla="+- 1 0 0"/>
              <a:gd name="G13" fmla="+- 1 0 0"/>
              <a:gd name="G14" fmla="+- 1 0 0"/>
              <a:gd name="G15" fmla="+- 1 0 0"/>
              <a:gd name="G16" fmla="+- 1 0 0"/>
              <a:gd name="G17" fmla="+- 1 0 0"/>
              <a:gd name="G18" fmla="+- 1 0 0"/>
              <a:gd name="G19" fmla="+- 1 0 0"/>
              <a:gd name="G20" fmla="+- 1 0 0"/>
              <a:gd name="G21" fmla="+- 1 0 0"/>
              <a:gd name="G22" fmla="+- 1 0 0"/>
              <a:gd name="G23" fmla="+- 1 0 0"/>
              <a:gd name="G24" fmla="+- 1 0 0"/>
              <a:gd name="G25" fmla="+- 1 0 0"/>
              <a:gd name="G26" fmla="+- 1 0 0"/>
              <a:gd name="G27" fmla="+- 1 0 0"/>
              <a:gd name="G28" fmla="+- 1 0 0"/>
              <a:gd name="G29" fmla="+- 1 0 0"/>
              <a:gd name="G30" fmla="+- 1 0 0"/>
              <a:gd name="G31" fmla="+- 1 0 0"/>
              <a:gd name="G32" fmla="+- 1 0 0"/>
              <a:gd name="G33" fmla="+- 1 0 0"/>
              <a:gd name="G34" fmla="+- 1 0 0"/>
              <a:gd name="G35" fmla="+- 1 0 0"/>
              <a:gd name="G36" fmla="+- 1 0 0"/>
              <a:gd name="G37" fmla="+- 1 0 0"/>
              <a:gd name="G38" fmla="+- 1 0 0"/>
              <a:gd name="G39" fmla="+- 1 0 0"/>
              <a:gd name="G40" fmla="+- 1 0 0"/>
              <a:gd name="G41" fmla="*/ 21600 21600 1"/>
              <a:gd name="G42" fmla="+- 32767 0 G41"/>
              <a:gd name="G43" fmla="sqrt G42"/>
              <a:gd name="G44" fmla="+- 1 0 0"/>
              <a:gd name="G45" fmla="*/ 1 16385 2"/>
              <a:gd name="G46" fmla="+- 1 0 0"/>
              <a:gd name="G47" fmla="+- 32767 0 0"/>
              <a:gd name="G48" fmla="+- 1 0 0"/>
              <a:gd name="G49" fmla="+- 1 0 0"/>
              <a:gd name="G50" fmla="+- 1 0 0"/>
              <a:gd name="G51" fmla="+- 1 0 0"/>
              <a:gd name="G52" fmla="+- 1 0 0"/>
              <a:gd name="G53" fmla="+- 1 0 0"/>
              <a:gd name="G54" fmla="+- 1 0 0"/>
              <a:gd name="G55" fmla="*/ 1 26153 25856"/>
              <a:gd name="G56" fmla="+- 1 0 0"/>
              <a:gd name="G57" fmla="+- 1 0 0"/>
              <a:gd name="G58" fmla="+- 1 0 0"/>
              <a:gd name="G59" fmla="+- 4 0 0"/>
              <a:gd name="G60" fmla="+- 1 0 0"/>
              <a:gd name="G61" fmla="+- 1 0 0"/>
              <a:gd name="G62" fmla="+- 1 0 0"/>
              <a:gd name="G63" fmla="+- 1 0 0"/>
              <a:gd name="G64" fmla="+- 1 0 0"/>
              <a:gd name="G65" fmla="+- 1 0 0"/>
              <a:gd name="G66" fmla="+- 65484 0 0"/>
              <a:gd name="G67" fmla="+- 1 0 0"/>
              <a:gd name="G68" fmla="+- 1 0 0"/>
              <a:gd name="G69" fmla="+- 1 0 0"/>
              <a:gd name="G70" fmla="+- 1 0 0"/>
              <a:gd name="G71" fmla="+- 61448 0 0"/>
              <a:gd name="G72" fmla="+- 803 0 0"/>
              <a:gd name="G73" fmla="+- 1 0 0"/>
              <a:gd name="G74" fmla="+- 61444 0 0"/>
              <a:gd name="G75" fmla="+- 29192 0 0"/>
              <a:gd name="G76" fmla="+- 61726 0 0"/>
              <a:gd name="G77" fmla="+- 4 0 0"/>
              <a:gd name="G78" fmla="+- 1 0 0"/>
              <a:gd name="G79" fmla="+- 1 0 0"/>
              <a:gd name="G80" fmla="+- 50931 0 0"/>
              <a:gd name="G81" fmla="+- 1 0 0"/>
              <a:gd name="G82" fmla="+- 134 0 0"/>
              <a:gd name="G83" fmla="+- 136 0 0"/>
              <a:gd name="G84" fmla="+- 1 0 0"/>
              <a:gd name="G85" fmla="+- 321 0 0"/>
              <a:gd name="G86" fmla="+- 21820 0 0"/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8912" y="3909"/>
                </a:lnTo>
                <a:cubicBezTo>
                  <a:pt x="9458" y="3767"/>
                  <a:pt x="10107" y="3684"/>
                  <a:pt x="10795" y="3684"/>
                </a:cubicBezTo>
                <a:cubicBezTo>
                  <a:pt x="11488" y="3684"/>
                  <a:pt x="12138" y="3766"/>
                  <a:pt x="12695" y="3914"/>
                </a:cubicBezTo>
                <a:lnTo>
                  <a:pt x="10800" y="0"/>
                </a:lnTo>
                <a:close/>
                <a:moveTo>
                  <a:pt x="18430" y="3160"/>
                </a:moveTo>
                <a:lnTo>
                  <a:pt x="14332" y="4591"/>
                </a:lnTo>
                <a:cubicBezTo>
                  <a:pt x="14828" y="4880"/>
                  <a:pt x="15340" y="5278"/>
                  <a:pt x="15826" y="5764"/>
                </a:cubicBezTo>
                <a:cubicBezTo>
                  <a:pt x="16317" y="6255"/>
                  <a:pt x="16717" y="6774"/>
                  <a:pt x="17006" y="7265"/>
                </a:cubicBezTo>
                <a:lnTo>
                  <a:pt x="18430" y="3160"/>
                </a:lnTo>
                <a:close/>
                <a:moveTo>
                  <a:pt x="3160" y="3172"/>
                </a:moveTo>
                <a:lnTo>
                  <a:pt x="4591" y="7270"/>
                </a:lnTo>
                <a:cubicBezTo>
                  <a:pt x="4880" y="6773"/>
                  <a:pt x="5278" y="6260"/>
                  <a:pt x="5764" y="5774"/>
                </a:cubicBezTo>
                <a:cubicBezTo>
                  <a:pt x="6255" y="5283"/>
                  <a:pt x="6774" y="4885"/>
                  <a:pt x="7265" y="4596"/>
                </a:cubicBezTo>
                <a:lnTo>
                  <a:pt x="3160" y="3172"/>
                </a:lnTo>
                <a:close/>
                <a:moveTo>
                  <a:pt x="10800" y="4661"/>
                </a:moveTo>
                <a:cubicBezTo>
                  <a:pt x="7400" y="4661"/>
                  <a:pt x="4633" y="7427"/>
                  <a:pt x="4633" y="10827"/>
                </a:cubicBezTo>
                <a:cubicBezTo>
                  <a:pt x="4633" y="14227"/>
                  <a:pt x="7400" y="16994"/>
                  <a:pt x="10800" y="16994"/>
                </a:cubicBezTo>
                <a:cubicBezTo>
                  <a:pt x="14200" y="16994"/>
                  <a:pt x="16967" y="14227"/>
                  <a:pt x="16967" y="10827"/>
                </a:cubicBezTo>
                <a:cubicBezTo>
                  <a:pt x="16967" y="7427"/>
                  <a:pt x="14200" y="4661"/>
                  <a:pt x="10800" y="4661"/>
                </a:cubicBezTo>
                <a:close/>
                <a:moveTo>
                  <a:pt x="3914" y="8907"/>
                </a:moveTo>
                <a:lnTo>
                  <a:pt x="0" y="10800"/>
                </a:lnTo>
                <a:lnTo>
                  <a:pt x="3909" y="12688"/>
                </a:lnTo>
                <a:cubicBezTo>
                  <a:pt x="3767" y="12137"/>
                  <a:pt x="3684" y="11493"/>
                  <a:pt x="3684" y="10805"/>
                </a:cubicBezTo>
                <a:cubicBezTo>
                  <a:pt x="3684" y="10112"/>
                  <a:pt x="3766" y="9464"/>
                  <a:pt x="3914" y="8907"/>
                </a:cubicBezTo>
                <a:close/>
                <a:moveTo>
                  <a:pt x="17693" y="8907"/>
                </a:moveTo>
                <a:cubicBezTo>
                  <a:pt x="17835" y="9458"/>
                  <a:pt x="17916" y="10102"/>
                  <a:pt x="17916" y="10790"/>
                </a:cubicBezTo>
                <a:cubicBezTo>
                  <a:pt x="17916" y="11483"/>
                  <a:pt x="17835" y="12131"/>
                  <a:pt x="17688" y="12688"/>
                </a:cubicBezTo>
                <a:lnTo>
                  <a:pt x="21600" y="10795"/>
                </a:lnTo>
                <a:lnTo>
                  <a:pt x="17693" y="8907"/>
                </a:lnTo>
                <a:close/>
                <a:moveTo>
                  <a:pt x="17011" y="14332"/>
                </a:moveTo>
                <a:cubicBezTo>
                  <a:pt x="16722" y="14828"/>
                  <a:pt x="16323" y="15340"/>
                  <a:pt x="15838" y="15826"/>
                </a:cubicBezTo>
                <a:cubicBezTo>
                  <a:pt x="15346" y="16317"/>
                  <a:pt x="14828" y="16717"/>
                  <a:pt x="14337" y="17006"/>
                </a:cubicBezTo>
                <a:lnTo>
                  <a:pt x="18440" y="18430"/>
                </a:lnTo>
                <a:lnTo>
                  <a:pt x="17011" y="14332"/>
                </a:lnTo>
                <a:close/>
                <a:moveTo>
                  <a:pt x="4596" y="14337"/>
                </a:moveTo>
                <a:lnTo>
                  <a:pt x="3172" y="18440"/>
                </a:lnTo>
                <a:lnTo>
                  <a:pt x="7270" y="17011"/>
                </a:lnTo>
                <a:cubicBezTo>
                  <a:pt x="6773" y="16722"/>
                  <a:pt x="6260" y="16323"/>
                  <a:pt x="5774" y="15838"/>
                </a:cubicBezTo>
                <a:cubicBezTo>
                  <a:pt x="5283" y="15346"/>
                  <a:pt x="4885" y="14828"/>
                  <a:pt x="4596" y="14337"/>
                </a:cubicBezTo>
                <a:close/>
                <a:moveTo>
                  <a:pt x="8907" y="17688"/>
                </a:moveTo>
                <a:lnTo>
                  <a:pt x="10800" y="21600"/>
                </a:lnTo>
                <a:lnTo>
                  <a:pt x="12688" y="17693"/>
                </a:lnTo>
                <a:cubicBezTo>
                  <a:pt x="12142" y="17835"/>
                  <a:pt x="11493" y="17916"/>
                  <a:pt x="10805" y="17916"/>
                </a:cubicBezTo>
                <a:cubicBezTo>
                  <a:pt x="10112" y="17916"/>
                  <a:pt x="9464" y="17835"/>
                  <a:pt x="8907" y="17688"/>
                </a:cubicBezTo>
                <a:close/>
              </a:path>
            </a:pathLst>
          </a:custGeom>
          <a:solidFill>
            <a:srgbClr val="FF93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751" name="Freeform 7">
            <a:extLst>
              <a:ext uri="{FF2B5EF4-FFF2-40B4-BE49-F238E27FC236}">
                <a16:creationId xmlns:a16="http://schemas.microsoft.com/office/drawing/2014/main" id="{EB451F3D-1236-176D-25E1-E796E6E6A4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71175" y="2473325"/>
            <a:ext cx="814388" cy="1009650"/>
          </a:xfrm>
          <a:custGeom>
            <a:avLst/>
            <a:gdLst>
              <a:gd name="G0" fmla="+- 1 0 0"/>
              <a:gd name="G1" fmla="+- 1 0 0"/>
              <a:gd name="G2" fmla="+- 1 0 0"/>
              <a:gd name="G3" fmla="+- 1 0 0"/>
              <a:gd name="G4" fmla="+- 1 0 0"/>
              <a:gd name="G5" fmla="+- 1 0 0"/>
              <a:gd name="G6" fmla="+- 1 0 0"/>
              <a:gd name="G7" fmla="+- 1 0 0"/>
              <a:gd name="G8" fmla="+- 1 0 0"/>
              <a:gd name="G9" fmla="+- 1 0 0"/>
              <a:gd name="G10" fmla="+- 1 0 0"/>
              <a:gd name="G11" fmla="+- 1 0 0"/>
              <a:gd name="G12" fmla="+- 1 0 0"/>
              <a:gd name="G13" fmla="+- 1 0 0"/>
              <a:gd name="G14" fmla="+- 1 0 0"/>
              <a:gd name="G15" fmla="+- 1 0 0"/>
              <a:gd name="G16" fmla="+- 1 0 0"/>
              <a:gd name="G17" fmla="+- 1 0 0"/>
              <a:gd name="G18" fmla="+- 1 0 0"/>
              <a:gd name="G19" fmla="+- 1 0 0"/>
              <a:gd name="G20" fmla="+- 1 0 0"/>
              <a:gd name="G21" fmla="+- 1 0 0"/>
              <a:gd name="G22" fmla="+- 1 0 0"/>
              <a:gd name="G23" fmla="+- 1 0 0"/>
              <a:gd name="G24" fmla="+- 1 0 0"/>
              <a:gd name="T0" fmla="*/ 2147483646 w 21498"/>
              <a:gd name="T1" fmla="*/ 2147483646 h 21485"/>
              <a:gd name="T2" fmla="*/ 2147483646 w 21498"/>
              <a:gd name="T3" fmla="*/ 2147483646 h 21485"/>
              <a:gd name="T4" fmla="*/ 2147483646 w 21498"/>
              <a:gd name="T5" fmla="*/ 2147483646 h 21485"/>
              <a:gd name="T6" fmla="*/ 2147483646 w 21498"/>
              <a:gd name="T7" fmla="*/ 2147483646 h 214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498" h="21485">
                <a:moveTo>
                  <a:pt x="13153" y="1"/>
                </a:moveTo>
                <a:cubicBezTo>
                  <a:pt x="5786" y="84"/>
                  <a:pt x="-102" y="4961"/>
                  <a:pt x="1" y="10894"/>
                </a:cubicBezTo>
                <a:cubicBezTo>
                  <a:pt x="104" y="16826"/>
                  <a:pt x="6160" y="21567"/>
                  <a:pt x="13526" y="21484"/>
                </a:cubicBezTo>
                <a:cubicBezTo>
                  <a:pt x="16532" y="21450"/>
                  <a:pt x="19291" y="20618"/>
                  <a:pt x="21498" y="19241"/>
                </a:cubicBezTo>
                <a:cubicBezTo>
                  <a:pt x="21470" y="19242"/>
                  <a:pt x="21445" y="19243"/>
                  <a:pt x="21417" y="19243"/>
                </a:cubicBezTo>
                <a:cubicBezTo>
                  <a:pt x="15526" y="19309"/>
                  <a:pt x="10682" y="15517"/>
                  <a:pt x="10599" y="10773"/>
                </a:cubicBezTo>
                <a:cubicBezTo>
                  <a:pt x="10517" y="6028"/>
                  <a:pt x="15226" y="2129"/>
                  <a:pt x="21117" y="2062"/>
                </a:cubicBezTo>
                <a:cubicBezTo>
                  <a:pt x="21144" y="2062"/>
                  <a:pt x="21172" y="2062"/>
                  <a:pt x="21200" y="2062"/>
                </a:cubicBezTo>
                <a:cubicBezTo>
                  <a:pt x="18946" y="736"/>
                  <a:pt x="16159" y="-33"/>
                  <a:pt x="13153" y="1"/>
                </a:cubicBezTo>
                <a:close/>
              </a:path>
            </a:pathLst>
          </a:custGeom>
          <a:solidFill>
            <a:srgbClr val="D6D5D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752" name="Freeform 8">
            <a:extLst>
              <a:ext uri="{FF2B5EF4-FFF2-40B4-BE49-F238E27FC236}">
                <a16:creationId xmlns:a16="http://schemas.microsoft.com/office/drawing/2014/main" id="{155D8822-BECE-4399-3E27-D85FF6E684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97800" y="3322638"/>
            <a:ext cx="2776538" cy="1554162"/>
          </a:xfrm>
          <a:custGeom>
            <a:avLst/>
            <a:gdLst>
              <a:gd name="G0" fmla="+- 1 0 0"/>
              <a:gd name="G1" fmla="+- 1 0 0"/>
              <a:gd name="G2" fmla="+- 1 0 0"/>
              <a:gd name="G3" fmla="+- 64974 0 0"/>
              <a:gd name="G4" fmla="+- 64465 0 0"/>
              <a:gd name="G5" fmla="+- 1 0 0"/>
              <a:gd name="G6" fmla="+- 1 0 0"/>
              <a:gd name="G7" fmla="+- 1 0 0"/>
              <a:gd name="G8" fmla="+- 1 0 0"/>
              <a:gd name="G9" fmla="+- 1 0 0"/>
              <a:gd name="G10" fmla="+- 1 0 0"/>
              <a:gd name="G11" fmla="+- 1 0 0"/>
              <a:gd name="G12" fmla="+- 1 0 0"/>
              <a:gd name="G13" fmla="+- 1 0 0"/>
              <a:gd name="G14" fmla="+- 1 0 0"/>
              <a:gd name="G15" fmla="+- 1 0 0"/>
              <a:gd name="G16" fmla="+- 1 0 0"/>
              <a:gd name="G17" fmla="+- 1 0 0"/>
              <a:gd name="G18" fmla="+- 1 0 0"/>
              <a:gd name="G19" fmla="+- 1 0 0"/>
              <a:gd name="G20" fmla="+- 1 0 0"/>
              <a:gd name="G21" fmla="+- 1 0 0"/>
              <a:gd name="G22" fmla="+- 1 0 0"/>
              <a:gd name="G23" fmla="*/ 1 51565 51712"/>
              <a:gd name="G24" fmla="+- 4 0 0"/>
              <a:gd name="G25" fmla="+- 1 0 0"/>
              <a:gd name="G26" fmla="+- 1 0 0"/>
              <a:gd name="G27" fmla="+- 1 0 0"/>
              <a:gd name="G28" fmla="+- 1 0 0"/>
              <a:gd name="G29" fmla="+- 1 0 0"/>
              <a:gd name="G30" fmla="+- 1 0 0"/>
              <a:gd name="G31" fmla="+- 65484 0 0"/>
              <a:gd name="G32" fmla="+- 1 0 0"/>
              <a:gd name="G33" fmla="+- 1 0 0"/>
              <a:gd name="T0" fmla="*/ 2147483646 w 21600"/>
              <a:gd name="T1" fmla="*/ 2147483646 h 21599"/>
              <a:gd name="T2" fmla="*/ 2147483646 w 21600"/>
              <a:gd name="T3" fmla="*/ 2147483646 h 21599"/>
              <a:gd name="T4" fmla="*/ 2147483646 w 21600"/>
              <a:gd name="T5" fmla="*/ 2147483646 h 21599"/>
              <a:gd name="T6" fmla="*/ 2147483646 w 21600"/>
              <a:gd name="T7" fmla="*/ 2147483646 h 215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99">
                <a:moveTo>
                  <a:pt x="1952" y="0"/>
                </a:moveTo>
                <a:cubicBezTo>
                  <a:pt x="1421" y="0"/>
                  <a:pt x="1439" y="771"/>
                  <a:pt x="1439" y="1718"/>
                </a:cubicBezTo>
                <a:lnTo>
                  <a:pt x="1439" y="19328"/>
                </a:lnTo>
                <a:lnTo>
                  <a:pt x="0" y="19328"/>
                </a:lnTo>
                <a:cubicBezTo>
                  <a:pt x="0" y="19328"/>
                  <a:pt x="0" y="19890"/>
                  <a:pt x="0" y="20529"/>
                </a:cubicBezTo>
                <a:cubicBezTo>
                  <a:pt x="0" y="21600"/>
                  <a:pt x="190" y="21599"/>
                  <a:pt x="896" y="21599"/>
                </a:cubicBezTo>
                <a:lnTo>
                  <a:pt x="10332" y="21599"/>
                </a:lnTo>
                <a:lnTo>
                  <a:pt x="11268" y="21599"/>
                </a:lnTo>
                <a:lnTo>
                  <a:pt x="20704" y="21599"/>
                </a:lnTo>
                <a:cubicBezTo>
                  <a:pt x="21367" y="21599"/>
                  <a:pt x="21600" y="21600"/>
                  <a:pt x="21600" y="20529"/>
                </a:cubicBezTo>
                <a:cubicBezTo>
                  <a:pt x="21600" y="19890"/>
                  <a:pt x="21600" y="19328"/>
                  <a:pt x="21600" y="19328"/>
                </a:cubicBezTo>
                <a:lnTo>
                  <a:pt x="20161" y="19328"/>
                </a:lnTo>
                <a:lnTo>
                  <a:pt x="20161" y="1718"/>
                </a:lnTo>
                <a:cubicBezTo>
                  <a:pt x="20161" y="771"/>
                  <a:pt x="20196" y="0"/>
                  <a:pt x="19665" y="0"/>
                </a:cubicBezTo>
                <a:lnTo>
                  <a:pt x="1952" y="0"/>
                </a:lnTo>
                <a:close/>
                <a:moveTo>
                  <a:pt x="2475" y="1849"/>
                </a:moveTo>
                <a:lnTo>
                  <a:pt x="19125" y="1849"/>
                </a:lnTo>
                <a:lnTo>
                  <a:pt x="19125" y="19328"/>
                </a:lnTo>
                <a:lnTo>
                  <a:pt x="11268" y="19328"/>
                </a:lnTo>
                <a:lnTo>
                  <a:pt x="10332" y="19328"/>
                </a:lnTo>
                <a:lnTo>
                  <a:pt x="2475" y="19328"/>
                </a:lnTo>
                <a:lnTo>
                  <a:pt x="2475" y="1849"/>
                </a:lnTo>
                <a:close/>
              </a:path>
            </a:pathLst>
          </a:custGeom>
          <a:solidFill>
            <a:srgbClr val="00A2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753" name="Freeform 9">
            <a:extLst>
              <a:ext uri="{FF2B5EF4-FFF2-40B4-BE49-F238E27FC236}">
                <a16:creationId xmlns:a16="http://schemas.microsoft.com/office/drawing/2014/main" id="{DD05978C-EAF3-DB1D-CE2A-03F6BAE365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09000" y="4173538"/>
            <a:ext cx="1354138" cy="1173162"/>
          </a:xfrm>
          <a:custGeom>
            <a:avLst/>
            <a:gdLst>
              <a:gd name="G0" fmla="+- 1 0 0"/>
              <a:gd name="G1" fmla="+- 3337 0 0"/>
              <a:gd name="G2" fmla="cos 56110 G1"/>
              <a:gd name="G3" fmla="+- 3337 0 0"/>
              <a:gd name="G4" fmla="sin 61289 G3"/>
              <a:gd name="G5" fmla="+- G2 G4 0"/>
              <a:gd name="G6" fmla="+- G5 10800 0"/>
              <a:gd name="G7" fmla="+- 1 0 0"/>
              <a:gd name="G8" fmla="+- 1 0 0"/>
              <a:gd name="G9" fmla="+- 1 0 0"/>
              <a:gd name="G10" fmla="+- 1 0 0"/>
              <a:gd name="G11" fmla="+- 1 0 0"/>
              <a:gd name="G12" fmla="+- 1 0 0"/>
              <a:gd name="G13" fmla="+- 1 0 0"/>
              <a:gd name="G14" fmla="+- 1 0 0"/>
              <a:gd name="G15" fmla="+- 1 0 0"/>
              <a:gd name="G16" fmla="+- 1 0 0"/>
              <a:gd name="G17" fmla="+- 1 0 0"/>
              <a:gd name="G18" fmla="+- 1 0 0"/>
              <a:gd name="G19" fmla="+- 1 0 0"/>
              <a:gd name="G20" fmla="+- 1 0 0"/>
              <a:gd name="G21" fmla="+- 1 0 0"/>
              <a:gd name="G22" fmla="+- 1 0 0"/>
              <a:gd name="G23" fmla="+- 1 0 0"/>
              <a:gd name="G24" fmla="+- 1 0 0"/>
              <a:gd name="G25" fmla="+- 1 0 0"/>
              <a:gd name="G26" fmla="+- 1 0 0"/>
              <a:gd name="G27" fmla="+- 1 0 0"/>
              <a:gd name="G28" fmla="+- 1 0 0"/>
              <a:gd name="G29" fmla="+- 1 0 0"/>
              <a:gd name="G30" fmla="+- 1 0 0"/>
              <a:gd name="G31" fmla="+- 1 0 0"/>
              <a:gd name="G32" fmla="+- 1 0 0"/>
              <a:gd name="G33" fmla="+- 1 0 0"/>
              <a:gd name="G34" fmla="+- 1 0 0"/>
              <a:gd name="G35" fmla="+- 1 0 0"/>
              <a:gd name="G36" fmla="+- 1 0 0"/>
              <a:gd name="G37" fmla="+- 1 0 0"/>
              <a:gd name="G38" fmla="*/ 1 24577 2"/>
              <a:gd name="G39" fmla="+- 1 0 0"/>
              <a:gd name="G40" fmla="+- 8193 0 0"/>
              <a:gd name="G41" fmla="+- 1 0 0"/>
              <a:gd name="G42" fmla="+- 1 0 0"/>
              <a:gd name="G43" fmla="+- 1 0 0"/>
              <a:gd name="G44" fmla="+- 1 0 0"/>
              <a:gd name="G45" fmla="+- 4 0 0"/>
              <a:gd name="G46" fmla="+- 1 0 0"/>
              <a:gd name="G47" fmla="+- 1 0 0"/>
              <a:gd name="G48" fmla="+- 1 0 0"/>
              <a:gd name="G49" fmla="+- 1 0 0"/>
              <a:gd name="G50" fmla="+- 1 0 0"/>
              <a:gd name="G51" fmla="+- 1 0 0"/>
              <a:gd name="G52" fmla="+- 65484 0 0"/>
              <a:gd name="G53" fmla="+- 1 0 0"/>
              <a:gd name="G54" fmla="+- 1 0 0"/>
              <a:gd name="G55" fmla="+- 1 0 0"/>
              <a:gd name="G56" fmla="+- 1 0 0"/>
              <a:gd name="G57" fmla="+- 1 0 0"/>
              <a:gd name="G58" fmla="*/ 1 9641 51712"/>
              <a:gd name="G59" fmla="*/ 1 6295 25856"/>
              <a:gd name="G60" fmla="*/ G59 1 180"/>
              <a:gd name="G61" fmla="*/ G58 1 G60"/>
              <a:gd name="G62" fmla="+- 1 0 0"/>
              <a:gd name="G63" fmla="+- 1 0 0"/>
              <a:gd name="G64" fmla="*/ 1 9641 51712"/>
              <a:gd name="G65" fmla="*/ 1 6295 25856"/>
              <a:gd name="G66" fmla="*/ G65 1 180"/>
              <a:gd name="G67" fmla="*/ G64 1 G66"/>
              <a:gd name="G68" fmla="+- 4360 0 0"/>
              <a:gd name="G69" fmla="+- 1 0 0"/>
              <a:gd name="G70" fmla="+- 1 0 0"/>
              <a:gd name="G71" fmla="+- 130 0 0"/>
              <a:gd name="G72" fmla="cos 40000 G71"/>
              <a:gd name="G73" fmla="+- 130 0 0"/>
              <a:gd name="G74" fmla="sin 54736 G73"/>
              <a:gd name="G75" fmla="+- G72 G74 0"/>
              <a:gd name="G76" fmla="+- G75 10800 0"/>
              <a:gd name="G77" fmla="+- 1 0 0"/>
              <a:gd name="G78" fmla="+- 50932 0 0"/>
              <a:gd name="G79" fmla="+- 1 0 0"/>
              <a:gd name="G80" fmla="+- 1 0 0"/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1" y="0"/>
                </a:moveTo>
                <a:cubicBezTo>
                  <a:pt x="8419" y="0"/>
                  <a:pt x="7041" y="1374"/>
                  <a:pt x="6553" y="3337"/>
                </a:cubicBezTo>
                <a:cubicBezTo>
                  <a:pt x="6322" y="4269"/>
                  <a:pt x="6312" y="5365"/>
                  <a:pt x="6383" y="6556"/>
                </a:cubicBezTo>
                <a:cubicBezTo>
                  <a:pt x="6251" y="6550"/>
                  <a:pt x="6103" y="6550"/>
                  <a:pt x="5944" y="6556"/>
                </a:cubicBezTo>
                <a:cubicBezTo>
                  <a:pt x="5170" y="6600"/>
                  <a:pt x="5740" y="8660"/>
                  <a:pt x="6261" y="9870"/>
                </a:cubicBezTo>
                <a:cubicBezTo>
                  <a:pt x="6371" y="10117"/>
                  <a:pt x="6602" y="10060"/>
                  <a:pt x="6700" y="10028"/>
                </a:cubicBezTo>
                <a:cubicBezTo>
                  <a:pt x="6898" y="12074"/>
                  <a:pt x="7173" y="12688"/>
                  <a:pt x="7865" y="13587"/>
                </a:cubicBezTo>
                <a:lnTo>
                  <a:pt x="7853" y="14563"/>
                </a:lnTo>
                <a:cubicBezTo>
                  <a:pt x="7836" y="15893"/>
                  <a:pt x="7177" y="16995"/>
                  <a:pt x="6102" y="17704"/>
                </a:cubicBezTo>
                <a:cubicBezTo>
                  <a:pt x="6014" y="17761"/>
                  <a:pt x="5927" y="17818"/>
                  <a:pt x="5839" y="17863"/>
                </a:cubicBezTo>
                <a:cubicBezTo>
                  <a:pt x="5335" y="18148"/>
                  <a:pt x="4780" y="18293"/>
                  <a:pt x="4221" y="18318"/>
                </a:cubicBezTo>
                <a:cubicBezTo>
                  <a:pt x="1630" y="18457"/>
                  <a:pt x="779" y="19820"/>
                  <a:pt x="0" y="21600"/>
                </a:cubicBezTo>
                <a:lnTo>
                  <a:pt x="10801" y="21600"/>
                </a:lnTo>
                <a:lnTo>
                  <a:pt x="21600" y="21600"/>
                </a:lnTo>
                <a:cubicBezTo>
                  <a:pt x="20821" y="19820"/>
                  <a:pt x="19970" y="18457"/>
                  <a:pt x="17379" y="18318"/>
                </a:cubicBezTo>
                <a:cubicBezTo>
                  <a:pt x="16820" y="18286"/>
                  <a:pt x="16260" y="18148"/>
                  <a:pt x="15761" y="17863"/>
                </a:cubicBezTo>
                <a:cubicBezTo>
                  <a:pt x="15678" y="17812"/>
                  <a:pt x="15591" y="17761"/>
                  <a:pt x="15498" y="17704"/>
                </a:cubicBezTo>
                <a:cubicBezTo>
                  <a:pt x="14423" y="16995"/>
                  <a:pt x="13758" y="15893"/>
                  <a:pt x="13747" y="14563"/>
                </a:cubicBezTo>
                <a:lnTo>
                  <a:pt x="13737" y="13587"/>
                </a:lnTo>
                <a:cubicBezTo>
                  <a:pt x="14428" y="12688"/>
                  <a:pt x="14697" y="12074"/>
                  <a:pt x="14900" y="10028"/>
                </a:cubicBezTo>
                <a:cubicBezTo>
                  <a:pt x="14993" y="10066"/>
                  <a:pt x="15229" y="10123"/>
                  <a:pt x="15339" y="9870"/>
                </a:cubicBezTo>
                <a:cubicBezTo>
                  <a:pt x="15865" y="8660"/>
                  <a:pt x="16431" y="6600"/>
                  <a:pt x="15658" y="6556"/>
                </a:cubicBezTo>
                <a:cubicBezTo>
                  <a:pt x="15498" y="6550"/>
                  <a:pt x="15350" y="6543"/>
                  <a:pt x="15219" y="6556"/>
                </a:cubicBezTo>
                <a:cubicBezTo>
                  <a:pt x="15290" y="5371"/>
                  <a:pt x="15283" y="4269"/>
                  <a:pt x="15047" y="3337"/>
                </a:cubicBezTo>
                <a:cubicBezTo>
                  <a:pt x="14559" y="1374"/>
                  <a:pt x="13183" y="0"/>
                  <a:pt x="10801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754" name="Text Box 10">
            <a:extLst>
              <a:ext uri="{FF2B5EF4-FFF2-40B4-BE49-F238E27FC236}">
                <a16:creationId xmlns:a16="http://schemas.microsoft.com/office/drawing/2014/main" id="{26D2560E-085C-275A-A465-A6764BE8BD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28025" y="5489575"/>
            <a:ext cx="1716088" cy="468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50760" tIns="50760" rIns="50760" bIns="50760" anchor="ctr">
            <a:spAutoFit/>
          </a:bodyPr>
          <a:lstStyle>
            <a:lvl1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algn="ctr" eaLnBrk="1">
              <a:buClrTx/>
              <a:buFontTx/>
              <a:buNone/>
            </a:pPr>
            <a:r>
              <a:rPr lang="en-US" altLang="en-US" b="0"/>
              <a:t>partner 2</a:t>
            </a:r>
          </a:p>
        </p:txBody>
      </p:sp>
      <p:sp>
        <p:nvSpPr>
          <p:cNvPr id="31755" name="Line 11">
            <a:extLst>
              <a:ext uri="{FF2B5EF4-FFF2-40B4-BE49-F238E27FC236}">
                <a16:creationId xmlns:a16="http://schemas.microsoft.com/office/drawing/2014/main" id="{0D846C40-1A14-054F-EB5E-D8103C40E10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997575" y="2889250"/>
            <a:ext cx="1270000" cy="3165475"/>
          </a:xfrm>
          <a:prstGeom prst="line">
            <a:avLst/>
          </a:prstGeom>
          <a:noFill/>
          <a:ln w="50760" cap="flat">
            <a:solidFill>
              <a:srgbClr val="000000"/>
            </a:solidFill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756" name="Text Box 12">
            <a:extLst>
              <a:ext uri="{FF2B5EF4-FFF2-40B4-BE49-F238E27FC236}">
                <a16:creationId xmlns:a16="http://schemas.microsoft.com/office/drawing/2014/main" id="{85FA1939-59B2-E1B0-DC24-AD65FCCAEF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5525" y="7742238"/>
            <a:ext cx="11218863" cy="46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50760" tIns="50760" rIns="50760" bIns="50760" anchor="ctr">
            <a:spAutoFit/>
          </a:bodyPr>
          <a:lstStyle>
            <a:lvl1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algn="ctr" eaLnBrk="1">
              <a:buClrTx/>
              <a:buFontTx/>
              <a:buNone/>
            </a:pPr>
            <a:r>
              <a:rPr lang="en-US" altLang="en-US" b="0">
                <a:solidFill>
                  <a:srgbClr val="EE220C"/>
                </a:solidFill>
              </a:rPr>
              <a:t>Breaks syllabus rules: working on alternate projects individually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Text Box 1">
            <a:extLst>
              <a:ext uri="{FF2B5EF4-FFF2-40B4-BE49-F238E27FC236}">
                <a16:creationId xmlns:a16="http://schemas.microsoft.com/office/drawing/2014/main" id="{7BE9945D-3DFD-5D74-E923-F536B487C3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2500" y="254000"/>
            <a:ext cx="11723688" cy="90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50760" tIns="50760" rIns="50760" bIns="50760" anchor="ctr"/>
          <a:lstStyle>
            <a:lvl1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eaLnBrk="1">
              <a:buClrTx/>
              <a:buFontTx/>
              <a:buNone/>
            </a:pPr>
            <a:r>
              <a:rPr lang="en-US" altLang="en-US" sz="4800" b="0"/>
              <a:t>Welcome to Data Science Programming I</a:t>
            </a: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4620F62E-0FC9-7D8A-9E17-69682DE33E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7200" y="6353175"/>
            <a:ext cx="3808413" cy="297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123" name="Text Box 3">
            <a:extLst>
              <a:ext uri="{FF2B5EF4-FFF2-40B4-BE49-F238E27FC236}">
                <a16:creationId xmlns:a16="http://schemas.microsoft.com/office/drawing/2014/main" id="{E7764C0E-A31A-6364-84DA-4F0A7C4A4E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3588" y="5776913"/>
            <a:ext cx="5734050" cy="46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50760" tIns="50760" rIns="50760" bIns="50760" anchor="ctr">
            <a:spAutoFit/>
          </a:bodyPr>
          <a:lstStyle>
            <a:lvl1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algn="ctr" eaLnBrk="1">
              <a:buClrTx/>
              <a:buFontTx/>
              <a:buNone/>
            </a:pPr>
            <a:r>
              <a:rPr lang="en-US" altLang="en-US" b="0"/>
              <a:t>Approach 1: human computation</a:t>
            </a:r>
          </a:p>
        </p:txBody>
      </p:sp>
      <p:sp>
        <p:nvSpPr>
          <p:cNvPr id="5124" name="Text Box 4">
            <a:extLst>
              <a:ext uri="{FF2B5EF4-FFF2-40B4-BE49-F238E27FC236}">
                <a16:creationId xmlns:a16="http://schemas.microsoft.com/office/drawing/2014/main" id="{467E26EE-ADB2-0263-A979-1F7329A301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4563" y="9445625"/>
            <a:ext cx="2836862" cy="223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50760" tIns="50760" rIns="50760" bIns="50760" anchor="ctr">
            <a:spAutoFit/>
          </a:bodyPr>
          <a:lstStyle>
            <a:lvl1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algn="ctr" eaLnBrk="1">
              <a:buClrTx/>
              <a:buFontTx/>
              <a:buNone/>
            </a:pPr>
            <a:r>
              <a:rPr lang="en-US" altLang="en-US" sz="800" b="0"/>
              <a:t>https://en.wikipedia.org/wiki/Human_computer </a:t>
            </a:r>
          </a:p>
        </p:txBody>
      </p:sp>
      <p:pic>
        <p:nvPicPr>
          <p:cNvPr id="5125" name="Picture 5">
            <a:extLst>
              <a:ext uri="{FF2B5EF4-FFF2-40B4-BE49-F238E27FC236}">
                <a16:creationId xmlns:a16="http://schemas.microsoft.com/office/drawing/2014/main" id="{EF8A6A8B-9B18-6BE2-1952-67A00C1B71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1600" y="6353175"/>
            <a:ext cx="4478338" cy="297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126" name="Text Box 6">
            <a:extLst>
              <a:ext uri="{FF2B5EF4-FFF2-40B4-BE49-F238E27FC236}">
                <a16:creationId xmlns:a16="http://schemas.microsoft.com/office/drawing/2014/main" id="{A8F372A0-4BFE-80C3-73F3-E51DB90C05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10600" y="9445625"/>
            <a:ext cx="2698750" cy="223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50760" tIns="50760" rIns="50760" bIns="50760" anchor="ctr">
            <a:spAutoFit/>
          </a:bodyPr>
          <a:lstStyle>
            <a:lvl1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algn="ctr" eaLnBrk="1">
              <a:buClrTx/>
              <a:buFontTx/>
              <a:buNone/>
            </a:pPr>
            <a:r>
              <a:rPr lang="en-US" altLang="en-US" sz="800" b="0"/>
              <a:t>http://fortune.com/2015/11/15/intel-super-7/ </a:t>
            </a:r>
          </a:p>
        </p:txBody>
      </p:sp>
      <p:sp>
        <p:nvSpPr>
          <p:cNvPr id="5127" name="Text Box 7">
            <a:extLst>
              <a:ext uri="{FF2B5EF4-FFF2-40B4-BE49-F238E27FC236}">
                <a16:creationId xmlns:a16="http://schemas.microsoft.com/office/drawing/2014/main" id="{28671CFC-6976-0F8F-FACE-AEFEA9AC9E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54838" y="5776913"/>
            <a:ext cx="6010275" cy="46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50760" tIns="50760" rIns="50760" bIns="50760" anchor="ctr">
            <a:spAutoFit/>
          </a:bodyPr>
          <a:lstStyle>
            <a:lvl1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algn="ctr" eaLnBrk="1">
              <a:buClrTx/>
              <a:buFontTx/>
              <a:buNone/>
            </a:pPr>
            <a:r>
              <a:rPr lang="en-US" altLang="en-US" b="0"/>
              <a:t>Approach 2: machine computation</a:t>
            </a:r>
          </a:p>
        </p:txBody>
      </p:sp>
      <p:sp>
        <p:nvSpPr>
          <p:cNvPr id="5128" name="Text Box 8">
            <a:extLst>
              <a:ext uri="{FF2B5EF4-FFF2-40B4-BE49-F238E27FC236}">
                <a16:creationId xmlns:a16="http://schemas.microsoft.com/office/drawing/2014/main" id="{7973E769-A8E8-4565-A99C-448B5FDED9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2500" y="1587500"/>
            <a:ext cx="11099800" cy="3952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50760" tIns="50760" rIns="50760" bIns="50760"/>
          <a:lstStyle>
            <a:lvl1pPr marL="452438" indent="-317500"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eaLnBrk="1">
              <a:spcBef>
                <a:spcPts val="4225"/>
              </a:spcBef>
              <a:buClrTx/>
              <a:buSzPct val="145000"/>
              <a:buFontTx/>
              <a:buNone/>
            </a:pPr>
            <a:r>
              <a:rPr lang="en-US" altLang="en-US" sz="3200" b="0"/>
              <a:t>Data is exploding in many fields</a:t>
            </a:r>
          </a:p>
          <a:p>
            <a:pPr eaLnBrk="1">
              <a:buSzPct val="145000"/>
              <a:buFont typeface="Gill Sans" charset="0"/>
              <a:buChar char="•"/>
            </a:pPr>
            <a:r>
              <a:rPr lang="en-US" altLang="en-US" sz="2800" b="0"/>
              <a:t>Journalism</a:t>
            </a:r>
          </a:p>
          <a:p>
            <a:pPr eaLnBrk="1">
              <a:buSzPct val="145000"/>
              <a:buFont typeface="Gill Sans" charset="0"/>
              <a:buChar char="•"/>
            </a:pPr>
            <a:r>
              <a:rPr lang="en-US" altLang="en-US" sz="2800" b="0"/>
              <a:t>Biology, physics, chemistry</a:t>
            </a:r>
          </a:p>
          <a:p>
            <a:pPr eaLnBrk="1">
              <a:buSzPct val="145000"/>
              <a:buFont typeface="Gill Sans" charset="0"/>
              <a:buChar char="•"/>
            </a:pPr>
            <a:r>
              <a:rPr lang="en-US" altLang="en-US" sz="2800" b="0"/>
              <a:t>Psychology, sociology, economics, business</a:t>
            </a:r>
          </a:p>
          <a:p>
            <a:pPr eaLnBrk="1">
              <a:buSzPct val="145000"/>
              <a:buFont typeface="Gill Sans" charset="0"/>
              <a:buChar char="•"/>
            </a:pPr>
            <a:r>
              <a:rPr lang="en-US" altLang="en-US" sz="2800" b="0"/>
              <a:t>Engineering (mechanical, electrical, industrial, etc)</a:t>
            </a:r>
          </a:p>
          <a:p>
            <a:pPr eaLnBrk="1">
              <a:spcBef>
                <a:spcPts val="4225"/>
              </a:spcBef>
              <a:buClrTx/>
              <a:buSzPct val="145000"/>
              <a:buFontTx/>
              <a:buNone/>
            </a:pPr>
            <a:r>
              <a:rPr lang="en-US" altLang="en-US" sz="3200" b="0"/>
              <a:t>How can we gain insights from that data?</a:t>
            </a:r>
          </a:p>
          <a:p>
            <a:pPr eaLnBrk="1">
              <a:buSzPct val="145000"/>
              <a:buFont typeface="Gill Sans" charset="0"/>
              <a:buChar char="•"/>
            </a:pPr>
            <a:r>
              <a:rPr lang="en-US" altLang="en-US" sz="2800" b="0"/>
              <a:t>With computation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ext Box 1">
            <a:extLst>
              <a:ext uri="{FF2B5EF4-FFF2-40B4-BE49-F238E27FC236}">
                <a16:creationId xmlns:a16="http://schemas.microsoft.com/office/drawing/2014/main" id="{DCDD0DF5-E57B-6884-5B4A-2EB91FE90C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2500" y="644525"/>
            <a:ext cx="11099800" cy="90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50760" tIns="50760" rIns="50760" bIns="50760" anchor="ctr"/>
          <a:lstStyle>
            <a:lvl1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eaLnBrk="1">
              <a:buClrTx/>
              <a:buFontTx/>
              <a:buNone/>
            </a:pPr>
            <a:r>
              <a:rPr lang="en-US" altLang="en-US" sz="4800" b="0"/>
              <a:t>Project Grading</a:t>
            </a:r>
          </a:p>
        </p:txBody>
      </p:sp>
      <p:sp>
        <p:nvSpPr>
          <p:cNvPr id="32770" name="Rectangle 2">
            <a:extLst>
              <a:ext uri="{FF2B5EF4-FFF2-40B4-BE49-F238E27FC236}">
                <a16:creationId xmlns:a16="http://schemas.microsoft.com/office/drawing/2014/main" id="{07C8C56D-31E8-FC8B-3C70-E239EF21E7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51088" y="3378200"/>
            <a:ext cx="2679700" cy="2260600"/>
          </a:xfrm>
          <a:prstGeom prst="rect">
            <a:avLst/>
          </a:prstGeom>
          <a:solidFill>
            <a:srgbClr val="00A2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50760" tIns="50760" rIns="50760" bIns="50760" anchor="ctr"/>
          <a:lstStyle>
            <a:lvl1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algn="ctr" eaLnBrk="1">
              <a:buClrTx/>
              <a:buFontTx/>
              <a:buNone/>
            </a:pPr>
            <a:r>
              <a:rPr lang="en-US" altLang="en-US" sz="2200" b="0">
                <a:solidFill>
                  <a:srgbClr val="FFFFFF"/>
                </a:solidFill>
                <a:latin typeface="Gill Sans SemiBold" charset="0"/>
                <a:cs typeface="Gill Sans SemiBold" charset="0"/>
              </a:rPr>
              <a:t>your project</a:t>
            </a:r>
          </a:p>
          <a:p>
            <a:pPr algn="ctr" eaLnBrk="1">
              <a:buClrTx/>
              <a:buFontTx/>
              <a:buNone/>
            </a:pPr>
            <a:endParaRPr lang="en-US" altLang="en-US" sz="2200" b="0">
              <a:solidFill>
                <a:srgbClr val="FFFFFF"/>
              </a:solidFill>
              <a:latin typeface="Gill Sans SemiBold" charset="0"/>
              <a:cs typeface="Gill Sans SemiBold" charset="0"/>
            </a:endParaRPr>
          </a:p>
          <a:p>
            <a:pPr algn="ctr" eaLnBrk="1">
              <a:buClrTx/>
              <a:buFontTx/>
              <a:buNone/>
            </a:pPr>
            <a:endParaRPr lang="en-US" altLang="en-US" sz="2200" b="0">
              <a:solidFill>
                <a:srgbClr val="FFFFFF"/>
              </a:solidFill>
              <a:latin typeface="Gill Sans SemiBold" charset="0"/>
              <a:cs typeface="Gill Sans SemiBold" charset="0"/>
            </a:endParaRPr>
          </a:p>
          <a:p>
            <a:pPr algn="ctr" eaLnBrk="1">
              <a:buClrTx/>
              <a:buFontTx/>
              <a:buNone/>
            </a:pPr>
            <a:endParaRPr lang="en-US" altLang="en-US" sz="2200" b="0">
              <a:solidFill>
                <a:srgbClr val="FFFFFF"/>
              </a:solidFill>
              <a:latin typeface="Gill Sans SemiBold" charset="0"/>
              <a:cs typeface="Gill Sans SemiBold" charset="0"/>
            </a:endParaRPr>
          </a:p>
          <a:p>
            <a:pPr algn="ctr" eaLnBrk="1">
              <a:buClrTx/>
              <a:buFontTx/>
              <a:buNone/>
            </a:pPr>
            <a:endParaRPr lang="en-US" altLang="en-US" sz="2200" b="0">
              <a:solidFill>
                <a:srgbClr val="FFFFFF"/>
              </a:solidFill>
              <a:latin typeface="Gill Sans SemiBold" charset="0"/>
              <a:cs typeface="Gill Sans SemiBold" charset="0"/>
            </a:endParaRPr>
          </a:p>
        </p:txBody>
      </p:sp>
      <p:sp>
        <p:nvSpPr>
          <p:cNvPr id="32771" name="Rectangle 3">
            <a:extLst>
              <a:ext uri="{FF2B5EF4-FFF2-40B4-BE49-F238E27FC236}">
                <a16:creationId xmlns:a16="http://schemas.microsoft.com/office/drawing/2014/main" id="{B4166D43-2C36-A4B1-B063-04E69477DC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43200" y="4205288"/>
            <a:ext cx="1952625" cy="1270000"/>
          </a:xfrm>
          <a:prstGeom prst="rect">
            <a:avLst/>
          </a:prstGeom>
          <a:solidFill>
            <a:srgbClr val="FF93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50760" tIns="50760" rIns="50760" bIns="50760" anchor="ctr"/>
          <a:lstStyle>
            <a:lvl1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algn="ctr" eaLnBrk="1">
              <a:buClrTx/>
              <a:buFontTx/>
              <a:buNone/>
            </a:pPr>
            <a:r>
              <a:rPr lang="en-US" altLang="en-US" sz="2200" b="0">
                <a:solidFill>
                  <a:srgbClr val="FFFFFF"/>
                </a:solidFill>
                <a:latin typeface="Gill Sans SemiBold" charset="0"/>
                <a:cs typeface="Gill Sans SemiBold" charset="0"/>
              </a:rPr>
              <a:t>Integrated otter tests</a:t>
            </a:r>
          </a:p>
        </p:txBody>
      </p:sp>
      <p:sp>
        <p:nvSpPr>
          <p:cNvPr id="32772" name="Line 4">
            <a:extLst>
              <a:ext uri="{FF2B5EF4-FFF2-40B4-BE49-F238E27FC236}">
                <a16:creationId xmlns:a16="http://schemas.microsoft.com/office/drawing/2014/main" id="{C6C2FA98-EDAE-D4DA-FC87-C774CD4F49BD}"/>
              </a:ext>
            </a:extLst>
          </p:cNvPr>
          <p:cNvSpPr>
            <a:spLocks noChangeShapeType="1"/>
          </p:cNvSpPr>
          <p:nvPr/>
        </p:nvSpPr>
        <p:spPr bwMode="auto">
          <a:xfrm>
            <a:off x="3568700" y="5665788"/>
            <a:ext cx="1588" cy="769937"/>
          </a:xfrm>
          <a:prstGeom prst="line">
            <a:avLst/>
          </a:prstGeom>
          <a:noFill/>
          <a:ln w="25560" cap="flat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2773" name="Text Box 5">
            <a:extLst>
              <a:ext uri="{FF2B5EF4-FFF2-40B4-BE49-F238E27FC236}">
                <a16:creationId xmlns:a16="http://schemas.microsoft.com/office/drawing/2014/main" id="{04A16D28-4A3E-485F-3DA2-5E9FF973D5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088" y="4503738"/>
            <a:ext cx="2386012" cy="46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50760" tIns="50760" rIns="50760" bIns="50760" anchor="ctr">
            <a:spAutoFit/>
          </a:bodyPr>
          <a:lstStyle>
            <a:lvl1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algn="ctr" eaLnBrk="1">
              <a:buClrTx/>
              <a:buFontTx/>
              <a:buNone/>
            </a:pPr>
            <a:r>
              <a:rPr lang="en-US" altLang="en-US" b="0"/>
              <a:t>you run tests</a:t>
            </a:r>
          </a:p>
        </p:txBody>
      </p:sp>
      <p:sp>
        <p:nvSpPr>
          <p:cNvPr id="32774" name="Text Box 6">
            <a:extLst>
              <a:ext uri="{FF2B5EF4-FFF2-40B4-BE49-F238E27FC236}">
                <a16:creationId xmlns:a16="http://schemas.microsoft.com/office/drawing/2014/main" id="{D760EB18-5901-05A7-8F46-5DAF6263D1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51025" y="6459538"/>
            <a:ext cx="3578225" cy="46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50760" tIns="50760" rIns="50760" bIns="50760" anchor="ctr">
            <a:spAutoFit/>
          </a:bodyPr>
          <a:lstStyle>
            <a:lvl1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algn="ctr" eaLnBrk="1">
              <a:buClrTx/>
              <a:buFontTx/>
              <a:buNone/>
            </a:pPr>
            <a:r>
              <a:rPr lang="en-US" altLang="en-US" b="0"/>
              <a:t>predicted test score</a:t>
            </a:r>
          </a:p>
        </p:txBody>
      </p:sp>
      <p:sp>
        <p:nvSpPr>
          <p:cNvPr id="32775" name="Text Box 7">
            <a:extLst>
              <a:ext uri="{FF2B5EF4-FFF2-40B4-BE49-F238E27FC236}">
                <a16:creationId xmlns:a16="http://schemas.microsoft.com/office/drawing/2014/main" id="{E2755C70-6920-8E4D-4BA5-CA39FC0F27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27325" y="2330450"/>
            <a:ext cx="828675" cy="468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50760" tIns="50760" rIns="50760" bIns="50760" anchor="ctr">
            <a:spAutoFit/>
          </a:bodyPr>
          <a:lstStyle>
            <a:lvl1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algn="ctr" eaLnBrk="1">
              <a:buClrTx/>
              <a:buFontTx/>
              <a:buNone/>
            </a:pPr>
            <a:r>
              <a:rPr lang="en-US" altLang="en-US" b="0"/>
              <a:t>YOU</a:t>
            </a:r>
          </a:p>
        </p:txBody>
      </p:sp>
      <p:sp>
        <p:nvSpPr>
          <p:cNvPr id="32776" name="Line 8">
            <a:extLst>
              <a:ext uri="{FF2B5EF4-FFF2-40B4-BE49-F238E27FC236}">
                <a16:creationId xmlns:a16="http://schemas.microsoft.com/office/drawing/2014/main" id="{F4B78AD7-9D4C-37C3-1908-BB9E9EC2062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392988" y="1724025"/>
            <a:ext cx="1587" cy="6943725"/>
          </a:xfrm>
          <a:prstGeom prst="line">
            <a:avLst/>
          </a:prstGeom>
          <a:noFill/>
          <a:ln w="38160" cap="flat">
            <a:solidFill>
              <a:srgbClr val="000000"/>
            </a:solidFill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2777" name="Line 9">
            <a:extLst>
              <a:ext uri="{FF2B5EF4-FFF2-40B4-BE49-F238E27FC236}">
                <a16:creationId xmlns:a16="http://schemas.microsoft.com/office/drawing/2014/main" id="{8F9A11B1-406C-3D1B-966B-717936DE9123}"/>
              </a:ext>
            </a:extLst>
          </p:cNvPr>
          <p:cNvSpPr>
            <a:spLocks noChangeShapeType="1"/>
          </p:cNvSpPr>
          <p:nvPr/>
        </p:nvSpPr>
        <p:spPr bwMode="auto">
          <a:xfrm>
            <a:off x="4905375" y="3987800"/>
            <a:ext cx="3959225" cy="1588"/>
          </a:xfrm>
          <a:prstGeom prst="line">
            <a:avLst/>
          </a:prstGeom>
          <a:noFill/>
          <a:ln w="25560" cap="flat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2778" name="Text Box 10">
            <a:extLst>
              <a:ext uri="{FF2B5EF4-FFF2-40B4-BE49-F238E27FC236}">
                <a16:creationId xmlns:a16="http://schemas.microsoft.com/office/drawing/2014/main" id="{070505E2-91FD-9680-21F8-1113542336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57788" y="3121025"/>
            <a:ext cx="2168525" cy="836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50760" tIns="50760" rIns="50760" bIns="50760" anchor="ctr">
            <a:spAutoFit/>
          </a:bodyPr>
          <a:lstStyle>
            <a:lvl1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algn="ctr" eaLnBrk="1">
              <a:buClrTx/>
              <a:buFontTx/>
              <a:buNone/>
            </a:pPr>
            <a:r>
              <a:rPr lang="en-US" altLang="en-US" b="0"/>
              <a:t>Submit on </a:t>
            </a:r>
          </a:p>
          <a:p>
            <a:pPr algn="ctr" eaLnBrk="1">
              <a:buClrTx/>
              <a:buFontTx/>
              <a:buNone/>
            </a:pPr>
            <a:r>
              <a:rPr lang="en-US" altLang="en-US" b="0"/>
              <a:t>GradeScope</a:t>
            </a:r>
          </a:p>
        </p:txBody>
      </p:sp>
      <p:sp>
        <p:nvSpPr>
          <p:cNvPr id="32779" name="Rectangle 11">
            <a:extLst>
              <a:ext uri="{FF2B5EF4-FFF2-40B4-BE49-F238E27FC236}">
                <a16:creationId xmlns:a16="http://schemas.microsoft.com/office/drawing/2014/main" id="{B6A74B14-3E79-F286-7016-188EF8ACC1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64600" y="3332163"/>
            <a:ext cx="1584325" cy="1270000"/>
          </a:xfrm>
          <a:prstGeom prst="rect">
            <a:avLst/>
          </a:prstGeom>
          <a:solidFill>
            <a:srgbClr val="00A2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50760" tIns="50760" rIns="50760" bIns="50760" anchor="ctr"/>
          <a:lstStyle>
            <a:lvl1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algn="ctr" eaLnBrk="1">
              <a:buClrTx/>
              <a:buFontTx/>
              <a:buNone/>
            </a:pPr>
            <a:r>
              <a:rPr lang="en-US" altLang="en-US" sz="2200" b="0">
                <a:solidFill>
                  <a:srgbClr val="FFFFFF"/>
                </a:solidFill>
                <a:latin typeface="Gill Sans SemiBold" charset="0"/>
                <a:cs typeface="Gill Sans SemiBold" charset="0"/>
              </a:rPr>
              <a:t>your project</a:t>
            </a:r>
          </a:p>
        </p:txBody>
      </p:sp>
      <p:sp>
        <p:nvSpPr>
          <p:cNvPr id="32780" name="Rectangle 12">
            <a:extLst>
              <a:ext uri="{FF2B5EF4-FFF2-40B4-BE49-F238E27FC236}">
                <a16:creationId xmlns:a16="http://schemas.microsoft.com/office/drawing/2014/main" id="{911BCC9F-2159-C384-8926-50FA1154B8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29538" y="5403850"/>
            <a:ext cx="1584325" cy="1270000"/>
          </a:xfrm>
          <a:prstGeom prst="rect">
            <a:avLst/>
          </a:prstGeom>
          <a:solidFill>
            <a:srgbClr val="FF93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50760" tIns="50760" rIns="50760" bIns="50760" anchor="ctr"/>
          <a:lstStyle>
            <a:lvl1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algn="ctr" eaLnBrk="1">
              <a:buClrTx/>
              <a:buFontTx/>
              <a:buNone/>
            </a:pPr>
            <a:r>
              <a:rPr lang="en-US" altLang="en-US" sz="2200" b="0">
                <a:solidFill>
                  <a:srgbClr val="FFFFFF"/>
                </a:solidFill>
                <a:latin typeface="Gill Sans SemiBold" charset="0"/>
                <a:cs typeface="Gill Sans SemiBold" charset="0"/>
              </a:rPr>
              <a:t>otter tests</a:t>
            </a:r>
          </a:p>
        </p:txBody>
      </p:sp>
      <p:sp>
        <p:nvSpPr>
          <p:cNvPr id="32781" name="Text Box 13">
            <a:extLst>
              <a:ext uri="{FF2B5EF4-FFF2-40B4-BE49-F238E27FC236}">
                <a16:creationId xmlns:a16="http://schemas.microsoft.com/office/drawing/2014/main" id="{5D5EA065-D881-4C67-D803-E1CB000B7F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62850" y="8515350"/>
            <a:ext cx="4946650" cy="836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50760" tIns="50760" rIns="50760" bIns="50760" anchor="ctr">
            <a:spAutoFit/>
          </a:bodyPr>
          <a:lstStyle>
            <a:lvl1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algn="ctr" eaLnBrk="1">
              <a:buClrTx/>
              <a:buFontTx/>
              <a:buNone/>
            </a:pPr>
            <a:r>
              <a:rPr lang="en-US" altLang="en-US" b="0">
                <a:solidFill>
                  <a:srgbClr val="FF0000"/>
                </a:solidFill>
              </a:rPr>
              <a:t>Make sure that your code </a:t>
            </a:r>
          </a:p>
          <a:p>
            <a:pPr algn="ctr" eaLnBrk="1">
              <a:buClrTx/>
              <a:buFontTx/>
              <a:buNone/>
            </a:pPr>
            <a:r>
              <a:rPr lang="en-US" altLang="en-US" b="0">
                <a:solidFill>
                  <a:srgbClr val="FF0000"/>
                </a:solidFill>
              </a:rPr>
              <a:t>clears tests on GradeScope!</a:t>
            </a:r>
          </a:p>
        </p:txBody>
      </p:sp>
      <p:sp>
        <p:nvSpPr>
          <p:cNvPr id="32782" name="Line 14">
            <a:extLst>
              <a:ext uri="{FF2B5EF4-FFF2-40B4-BE49-F238E27FC236}">
                <a16:creationId xmlns:a16="http://schemas.microsoft.com/office/drawing/2014/main" id="{65DE2CD9-2563-C8FE-88C3-D54C3D15AAA3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8485188" y="4591050"/>
            <a:ext cx="517525" cy="822325"/>
          </a:xfrm>
          <a:prstGeom prst="line">
            <a:avLst/>
          </a:prstGeom>
          <a:noFill/>
          <a:ln w="25560" cap="flat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2783" name="Line 15">
            <a:extLst>
              <a:ext uri="{FF2B5EF4-FFF2-40B4-BE49-F238E27FC236}">
                <a16:creationId xmlns:a16="http://schemas.microsoft.com/office/drawing/2014/main" id="{FAD03D8D-3298-BEA1-A01C-F577916731EA}"/>
              </a:ext>
            </a:extLst>
          </p:cNvPr>
          <p:cNvSpPr>
            <a:spLocks noChangeShapeType="1"/>
          </p:cNvSpPr>
          <p:nvPr/>
        </p:nvSpPr>
        <p:spPr bwMode="auto">
          <a:xfrm>
            <a:off x="8483600" y="6675438"/>
            <a:ext cx="1588" cy="769937"/>
          </a:xfrm>
          <a:prstGeom prst="line">
            <a:avLst/>
          </a:prstGeom>
          <a:noFill/>
          <a:ln w="25560" cap="flat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2784" name="Text Box 16">
            <a:extLst>
              <a:ext uri="{FF2B5EF4-FFF2-40B4-BE49-F238E27FC236}">
                <a16:creationId xmlns:a16="http://schemas.microsoft.com/office/drawing/2014/main" id="{0C2648AD-97EB-B75D-4C7D-252E2A2C43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23150" y="7491413"/>
            <a:ext cx="1819275" cy="46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50760" tIns="50760" rIns="50760" bIns="50760" anchor="ctr">
            <a:spAutoFit/>
          </a:bodyPr>
          <a:lstStyle>
            <a:lvl1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algn="ctr" eaLnBrk="1">
              <a:buClrTx/>
              <a:buFontTx/>
              <a:buNone/>
            </a:pPr>
            <a:r>
              <a:rPr lang="en-US" altLang="en-US" b="0"/>
              <a:t>test score</a:t>
            </a:r>
          </a:p>
        </p:txBody>
      </p:sp>
      <p:sp>
        <p:nvSpPr>
          <p:cNvPr id="32785" name="Line 17">
            <a:extLst>
              <a:ext uri="{FF2B5EF4-FFF2-40B4-BE49-F238E27FC236}">
                <a16:creationId xmlns:a16="http://schemas.microsoft.com/office/drawing/2014/main" id="{935BD183-1C02-0BF9-8C1F-8CA62816B911}"/>
              </a:ext>
            </a:extLst>
          </p:cNvPr>
          <p:cNvSpPr>
            <a:spLocks noChangeShapeType="1"/>
          </p:cNvSpPr>
          <p:nvPr/>
        </p:nvSpPr>
        <p:spPr bwMode="auto">
          <a:xfrm>
            <a:off x="10269538" y="4591050"/>
            <a:ext cx="731837" cy="822325"/>
          </a:xfrm>
          <a:prstGeom prst="line">
            <a:avLst/>
          </a:prstGeom>
          <a:noFill/>
          <a:ln w="25560" cap="flat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2786" name="Text Box 18">
            <a:extLst>
              <a:ext uri="{FF2B5EF4-FFF2-40B4-BE49-F238E27FC236}">
                <a16:creationId xmlns:a16="http://schemas.microsoft.com/office/drawing/2014/main" id="{2C0D1809-3A7C-457E-5AE0-18F3143AD6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69450" y="7442200"/>
            <a:ext cx="1925638" cy="836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50760" tIns="50760" rIns="50760" bIns="50760" anchor="ctr">
            <a:spAutoFit/>
          </a:bodyPr>
          <a:lstStyle>
            <a:lvl1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algn="ctr" eaLnBrk="1">
              <a:buClrTx/>
              <a:buFontTx/>
              <a:buNone/>
            </a:pPr>
            <a:r>
              <a:rPr lang="en-US" altLang="en-US" b="0"/>
              <a:t>deduction </a:t>
            </a:r>
          </a:p>
          <a:p>
            <a:pPr algn="ctr" eaLnBrk="1">
              <a:buClrTx/>
              <a:buFontTx/>
              <a:buNone/>
            </a:pPr>
            <a:r>
              <a:rPr lang="en-US" altLang="en-US" b="0"/>
              <a:t>(rubric)</a:t>
            </a:r>
          </a:p>
        </p:txBody>
      </p:sp>
      <p:sp>
        <p:nvSpPr>
          <p:cNvPr id="32787" name="Text Box 19">
            <a:extLst>
              <a:ext uri="{FF2B5EF4-FFF2-40B4-BE49-F238E27FC236}">
                <a16:creationId xmlns:a16="http://schemas.microsoft.com/office/drawing/2014/main" id="{0816F91E-BA68-F788-5B81-035F4B4BC1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234738" y="7491413"/>
            <a:ext cx="1430337" cy="46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50760" tIns="50760" rIns="50760" bIns="50760" anchor="ctr">
            <a:spAutoFit/>
          </a:bodyPr>
          <a:lstStyle>
            <a:lvl1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algn="ctr" eaLnBrk="1">
              <a:buClrTx/>
              <a:buFontTx/>
              <a:buNone/>
            </a:pPr>
            <a:r>
              <a:rPr lang="en-US" altLang="en-US" b="0"/>
              <a:t>=   final</a:t>
            </a:r>
          </a:p>
        </p:txBody>
      </p:sp>
      <p:sp>
        <p:nvSpPr>
          <p:cNvPr id="32788" name="Text Box 20">
            <a:extLst>
              <a:ext uri="{FF2B5EF4-FFF2-40B4-BE49-F238E27FC236}">
                <a16:creationId xmlns:a16="http://schemas.microsoft.com/office/drawing/2014/main" id="{D8824FBF-A069-332C-61F0-15AC02B006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32900" y="7491413"/>
            <a:ext cx="228600" cy="46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50760" tIns="50760" rIns="50760" bIns="50760" anchor="ctr">
            <a:spAutoFit/>
          </a:bodyPr>
          <a:lstStyle>
            <a:lvl1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algn="ctr" eaLnBrk="1">
              <a:buClrTx/>
              <a:buFontTx/>
              <a:buNone/>
            </a:pPr>
            <a:r>
              <a:rPr lang="en-US" altLang="en-US" b="0"/>
              <a:t>-</a:t>
            </a:r>
          </a:p>
        </p:txBody>
      </p:sp>
      <p:sp>
        <p:nvSpPr>
          <p:cNvPr id="32789" name="Line 21">
            <a:extLst>
              <a:ext uri="{FF2B5EF4-FFF2-40B4-BE49-F238E27FC236}">
                <a16:creationId xmlns:a16="http://schemas.microsoft.com/office/drawing/2014/main" id="{1DB8CB0D-4399-11B5-F0A7-999A423ADF7A}"/>
              </a:ext>
            </a:extLst>
          </p:cNvPr>
          <p:cNvSpPr>
            <a:spLocks noChangeShapeType="1"/>
          </p:cNvSpPr>
          <p:nvPr/>
        </p:nvSpPr>
        <p:spPr bwMode="auto">
          <a:xfrm>
            <a:off x="10712450" y="6630988"/>
            <a:ext cx="1588" cy="769937"/>
          </a:xfrm>
          <a:prstGeom prst="line">
            <a:avLst/>
          </a:prstGeom>
          <a:noFill/>
          <a:ln w="25560" cap="flat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2790" name="Rectangle 22">
            <a:extLst>
              <a:ext uri="{FF2B5EF4-FFF2-40B4-BE49-F238E27FC236}">
                <a16:creationId xmlns:a16="http://schemas.microsoft.com/office/drawing/2014/main" id="{B13D3393-A995-E8FC-99F0-BB9251F06D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131425" y="5380038"/>
            <a:ext cx="1584325" cy="1270000"/>
          </a:xfrm>
          <a:prstGeom prst="rect">
            <a:avLst/>
          </a:prstGeom>
          <a:solidFill>
            <a:srgbClr val="FF93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50760" tIns="50760" rIns="50760" bIns="50760" anchor="ctr"/>
          <a:lstStyle>
            <a:lvl1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algn="ctr" eaLnBrk="1">
              <a:buClrTx/>
              <a:buFontTx/>
              <a:buNone/>
            </a:pPr>
            <a:r>
              <a:rPr lang="en-US" altLang="en-US" sz="2200" b="0">
                <a:solidFill>
                  <a:srgbClr val="FFFFFF"/>
                </a:solidFill>
                <a:latin typeface="Gill Sans SemiBold" charset="0"/>
                <a:cs typeface="Gill Sans SemiBold" charset="0"/>
              </a:rPr>
              <a:t>rubric tests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ext Box 1">
            <a:extLst>
              <a:ext uri="{FF2B5EF4-FFF2-40B4-BE49-F238E27FC236}">
                <a16:creationId xmlns:a16="http://schemas.microsoft.com/office/drawing/2014/main" id="{C5E96DD3-CFAD-05B9-7D41-DCC9401520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2500" y="254000"/>
            <a:ext cx="11099800" cy="90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50760" tIns="50760" rIns="50760" bIns="50760" anchor="ctr"/>
          <a:lstStyle>
            <a:lvl1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eaLnBrk="1">
              <a:buClrTx/>
              <a:buFontTx/>
              <a:buNone/>
            </a:pPr>
            <a:r>
              <a:rPr lang="en-US" altLang="en-US" sz="4800" b="0"/>
              <a:t>Today's Topics</a:t>
            </a:r>
          </a:p>
        </p:txBody>
      </p:sp>
      <p:sp>
        <p:nvSpPr>
          <p:cNvPr id="33794" name="Text Box 2">
            <a:extLst>
              <a:ext uri="{FF2B5EF4-FFF2-40B4-BE49-F238E27FC236}">
                <a16:creationId xmlns:a16="http://schemas.microsoft.com/office/drawing/2014/main" id="{16D22EDB-D529-604A-35C3-82AB91D156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2500" y="1587500"/>
            <a:ext cx="11099800" cy="728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50760" tIns="50760" rIns="50760" bIns="50760"/>
          <a:lstStyle>
            <a:lvl1pPr marL="422275" indent="-295275"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eaLnBrk="1">
              <a:spcBef>
                <a:spcPts val="4225"/>
              </a:spcBef>
              <a:buClrTx/>
              <a:buSzPct val="145000"/>
              <a:buFontTx/>
              <a:buNone/>
            </a:pPr>
            <a:r>
              <a:rPr lang="en-US" altLang="en-US" sz="3200" b="0">
                <a:solidFill>
                  <a:srgbClr val="929292"/>
                </a:solidFill>
              </a:rPr>
              <a:t>Introductions</a:t>
            </a:r>
          </a:p>
          <a:p>
            <a:pPr eaLnBrk="1">
              <a:spcBef>
                <a:spcPts val="4225"/>
              </a:spcBef>
              <a:buClrTx/>
              <a:buSzPct val="145000"/>
              <a:buFontTx/>
              <a:buNone/>
            </a:pPr>
            <a:r>
              <a:rPr lang="en-US" altLang="en-US" sz="3200" b="0"/>
              <a:t>Course overview</a:t>
            </a:r>
          </a:p>
          <a:p>
            <a:pPr eaLnBrk="1">
              <a:buSzPct val="145000"/>
              <a:buFont typeface="Gill Sans" charset="0"/>
              <a:buChar char="•"/>
            </a:pPr>
            <a:r>
              <a:rPr lang="en-US" altLang="en-US" sz="2800" b="0"/>
              <a:t>Topics</a:t>
            </a:r>
          </a:p>
          <a:p>
            <a:pPr eaLnBrk="1">
              <a:buSzPct val="145000"/>
              <a:buFont typeface="Gill Sans" charset="0"/>
              <a:buChar char="•"/>
            </a:pPr>
            <a:r>
              <a:rPr lang="en-US" altLang="en-US" sz="2800" b="0"/>
              <a:t>Lecture</a:t>
            </a:r>
          </a:p>
          <a:p>
            <a:pPr eaLnBrk="1">
              <a:buSzPct val="145000"/>
              <a:buFont typeface="Gill Sans" charset="0"/>
              <a:buChar char="•"/>
            </a:pPr>
            <a:r>
              <a:rPr lang="en-US" altLang="en-US" sz="2800" b="0"/>
              <a:t>Lab </a:t>
            </a:r>
          </a:p>
          <a:p>
            <a:pPr eaLnBrk="1">
              <a:buSzPct val="145000"/>
              <a:buFont typeface="Gill Sans" charset="0"/>
              <a:buChar char="•"/>
            </a:pPr>
            <a:r>
              <a:rPr lang="en-US" altLang="en-US" sz="2800" b="0"/>
              <a:t>Readings</a:t>
            </a:r>
          </a:p>
          <a:p>
            <a:pPr eaLnBrk="1">
              <a:buSzPct val="145000"/>
              <a:buFont typeface="Gill Sans" charset="0"/>
              <a:buChar char="•"/>
            </a:pPr>
            <a:r>
              <a:rPr lang="en-US" altLang="en-US" sz="2800" b="0"/>
              <a:t>Class communication</a:t>
            </a:r>
          </a:p>
          <a:p>
            <a:pPr eaLnBrk="1">
              <a:buSzPct val="145000"/>
              <a:buFont typeface="Gill Sans" charset="0"/>
              <a:buChar char="•"/>
            </a:pPr>
            <a:r>
              <a:rPr lang="en-US" altLang="en-US" sz="2800" b="0"/>
              <a:t>Grades</a:t>
            </a:r>
          </a:p>
          <a:p>
            <a:pPr eaLnBrk="1">
              <a:buSzPct val="145000"/>
              <a:buFont typeface="Gill Sans" charset="0"/>
              <a:buChar char="•"/>
            </a:pPr>
            <a:r>
              <a:rPr lang="en-US" altLang="en-US" sz="2800" b="0"/>
              <a:t>Projects</a:t>
            </a:r>
          </a:p>
          <a:p>
            <a:pPr eaLnBrk="1">
              <a:buClr>
                <a:srgbClr val="EE220C"/>
              </a:buClr>
              <a:buSzPct val="145000"/>
              <a:buFont typeface="Gill Sans" charset="0"/>
              <a:buChar char="•"/>
            </a:pPr>
            <a:r>
              <a:rPr lang="en-US" altLang="en-US" sz="2800" b="0">
                <a:solidFill>
                  <a:srgbClr val="EE220C"/>
                </a:solidFill>
              </a:rPr>
              <a:t>Exams</a:t>
            </a:r>
            <a:r>
              <a:rPr lang="en-US" altLang="en-US" sz="2800" b="0"/>
              <a:t> </a:t>
            </a:r>
            <a:r>
              <a:rPr lang="en-US" altLang="en-US" sz="2800" b="0">
                <a:solidFill>
                  <a:srgbClr val="FF0000"/>
                </a:solidFill>
              </a:rPr>
              <a:t>&amp; quizzes</a:t>
            </a:r>
          </a:p>
          <a:p>
            <a:pPr eaLnBrk="1">
              <a:spcBef>
                <a:spcPts val="4225"/>
              </a:spcBef>
              <a:buClrTx/>
              <a:buSzPct val="145000"/>
              <a:buFontTx/>
              <a:buNone/>
            </a:pPr>
            <a:r>
              <a:rPr lang="en-US" altLang="en-US" sz="3200" b="0"/>
              <a:t>Website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ext Box 1">
            <a:extLst>
              <a:ext uri="{FF2B5EF4-FFF2-40B4-BE49-F238E27FC236}">
                <a16:creationId xmlns:a16="http://schemas.microsoft.com/office/drawing/2014/main" id="{77ABB50B-2442-A70B-A0E3-DEFF466101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2500" y="254000"/>
            <a:ext cx="11099800" cy="90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50760" tIns="50760" rIns="50760" bIns="50760" anchor="ctr"/>
          <a:lstStyle>
            <a:lvl1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eaLnBrk="1">
              <a:buClrTx/>
              <a:buFontTx/>
              <a:buNone/>
            </a:pPr>
            <a:r>
              <a:rPr lang="en-US" altLang="en-US" sz="4800" b="0"/>
              <a:t>Quizzes and Exams</a:t>
            </a:r>
          </a:p>
        </p:txBody>
      </p:sp>
      <p:sp>
        <p:nvSpPr>
          <p:cNvPr id="34818" name="Text Box 2">
            <a:extLst>
              <a:ext uri="{FF2B5EF4-FFF2-40B4-BE49-F238E27FC236}">
                <a16:creationId xmlns:a16="http://schemas.microsoft.com/office/drawing/2014/main" id="{0A4465CD-99CD-7316-79A9-839E15988A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1200" y="1587500"/>
            <a:ext cx="11811000" cy="728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50760" tIns="50760" rIns="50760" bIns="50760"/>
          <a:lstStyle>
            <a:lvl1pPr marL="476250" indent="-333375"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eaLnBrk="1">
              <a:spcBef>
                <a:spcPts val="4225"/>
              </a:spcBef>
              <a:buClrTx/>
              <a:buSzPct val="145000"/>
              <a:buFontTx/>
              <a:buNone/>
            </a:pPr>
            <a:r>
              <a:rPr lang="en-US" altLang="en-US" sz="3200" b="0"/>
              <a:t>Quizzes</a:t>
            </a:r>
          </a:p>
          <a:p>
            <a:pPr eaLnBrk="1">
              <a:buSzPct val="145000"/>
              <a:buFont typeface="Gill Sans" charset="0"/>
              <a:buChar char="•"/>
            </a:pPr>
            <a:r>
              <a:rPr lang="en-US" altLang="en-US" sz="2800" b="0"/>
              <a:t>Will be due most weeks, on </a:t>
            </a:r>
            <a:r>
              <a:rPr lang="en-US" altLang="en-US" sz="2800" b="0">
                <a:solidFill>
                  <a:srgbClr val="EE220C"/>
                </a:solidFill>
              </a:rPr>
              <a:t>Fri, at 11:59pm</a:t>
            </a:r>
          </a:p>
          <a:p>
            <a:pPr eaLnBrk="1">
              <a:buSzPct val="145000"/>
              <a:buFont typeface="Gill Sans" charset="0"/>
              <a:buChar char="•"/>
            </a:pPr>
            <a:r>
              <a:rPr lang="en-US" altLang="en-US" sz="2800" b="0"/>
              <a:t>Focus on recent lectures so you stay current and check your knowledge</a:t>
            </a:r>
          </a:p>
          <a:p>
            <a:pPr eaLnBrk="1">
              <a:spcBef>
                <a:spcPts val="4225"/>
              </a:spcBef>
              <a:buClrTx/>
              <a:buSzPct val="145000"/>
              <a:buFontTx/>
              <a:buNone/>
            </a:pPr>
            <a:r>
              <a:rPr lang="en-US" altLang="en-US" sz="2800" b="0"/>
              <a:t>Exams: two midterms and one final</a:t>
            </a:r>
          </a:p>
          <a:p>
            <a:pPr eaLnBrk="1">
              <a:buSzPct val="145000"/>
              <a:buFont typeface="Gill Sans" charset="0"/>
              <a:buChar char="•"/>
            </a:pPr>
            <a:r>
              <a:rPr lang="en-US" altLang="en-US" sz="2800" b="0"/>
              <a:t>Multiple choice</a:t>
            </a:r>
          </a:p>
          <a:p>
            <a:pPr eaLnBrk="1">
              <a:buSzPct val="145000"/>
              <a:buFont typeface="Gill Sans" charset="0"/>
              <a:buChar char="•"/>
            </a:pPr>
            <a:r>
              <a:rPr lang="en-US" altLang="en-US" sz="2800" b="0"/>
              <a:t>1.5 hours midterms</a:t>
            </a:r>
          </a:p>
          <a:p>
            <a:pPr eaLnBrk="1">
              <a:buSzPct val="145000"/>
              <a:buFont typeface="Gill Sans" charset="0"/>
              <a:buChar char="•"/>
            </a:pPr>
            <a:r>
              <a:rPr lang="en-US" altLang="en-US" sz="2800" b="0"/>
              <a:t>2 hours final</a:t>
            </a:r>
          </a:p>
          <a:p>
            <a:pPr eaLnBrk="1">
              <a:buSzPct val="145000"/>
              <a:buFont typeface="Gill Sans" charset="0"/>
              <a:buChar char="•"/>
            </a:pPr>
            <a:r>
              <a:rPr lang="en-US" altLang="en-US" sz="2800" b="0"/>
              <a:t>Given in a large lecture hall</a:t>
            </a:r>
          </a:p>
        </p:txBody>
      </p:sp>
      <p:sp>
        <p:nvSpPr>
          <p:cNvPr id="34819" name="Text Box 3">
            <a:extLst>
              <a:ext uri="{FF2B5EF4-FFF2-40B4-BE49-F238E27FC236}">
                <a16:creationId xmlns:a16="http://schemas.microsoft.com/office/drawing/2014/main" id="{A24C4463-752F-4B18-53FD-25B4665A5C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6100" y="6684963"/>
            <a:ext cx="11911013" cy="57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50760" tIns="50760" rIns="50760" bIns="50760" anchor="ctr">
            <a:spAutoFit/>
          </a:bodyPr>
          <a:lstStyle>
            <a:lvl1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  <a:tab pos="118872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  <a:tab pos="118872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  <a:tab pos="118872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  <a:tab pos="118872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  <a:tab pos="118872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  <a:tab pos="118872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  <a:tab pos="118872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  <a:tab pos="118872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  <a:tab pos="118872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algn="ctr" eaLnBrk="1">
              <a:buClrTx/>
              <a:buFontTx/>
              <a:buNone/>
            </a:pPr>
            <a:r>
              <a:rPr lang="en-US" altLang="en-US" sz="3100" b="0"/>
              <a:t>projects </a:t>
            </a:r>
            <a:r>
              <a:rPr lang="en-US" altLang="en-US" sz="3100" b="0">
                <a:latin typeface="Wingdings" panose="05000000000000000000" pitchFamily="2" charset="2"/>
              </a:rPr>
              <a:t></a:t>
            </a:r>
            <a:r>
              <a:rPr lang="en-US" altLang="en-US" sz="3100" b="0"/>
              <a:t>  writing and testing code with a computer</a:t>
            </a:r>
          </a:p>
        </p:txBody>
      </p:sp>
      <p:sp>
        <p:nvSpPr>
          <p:cNvPr id="34820" name="Text Box 4">
            <a:extLst>
              <a:ext uri="{FF2B5EF4-FFF2-40B4-BE49-F238E27FC236}">
                <a16:creationId xmlns:a16="http://schemas.microsoft.com/office/drawing/2014/main" id="{09EC06C7-6F2C-D410-E5B4-B9620A119C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1975" y="7672388"/>
            <a:ext cx="11880850" cy="528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50760" tIns="50760" rIns="50760" bIns="50760" anchor="ctr">
            <a:spAutoFit/>
          </a:bodyPr>
          <a:lstStyle>
            <a:lvl1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algn="ctr" eaLnBrk="1">
              <a:buClrTx/>
              <a:buFontTx/>
              <a:buNone/>
            </a:pPr>
            <a:r>
              <a:rPr lang="en-US" altLang="en-US" sz="2800" b="0"/>
              <a:t>quizzes  </a:t>
            </a:r>
            <a:r>
              <a:rPr lang="en-US" altLang="en-US" sz="2800" b="0">
                <a:latin typeface="Wingdings" panose="05000000000000000000" pitchFamily="2" charset="2"/>
              </a:rPr>
              <a:t></a:t>
            </a:r>
            <a:r>
              <a:rPr lang="en-US" altLang="en-US" sz="2800" b="0"/>
              <a:t>  reading and interpreting code with a computer</a:t>
            </a:r>
          </a:p>
        </p:txBody>
      </p:sp>
      <p:sp>
        <p:nvSpPr>
          <p:cNvPr id="34821" name="Text Box 5">
            <a:extLst>
              <a:ext uri="{FF2B5EF4-FFF2-40B4-BE49-F238E27FC236}">
                <a16:creationId xmlns:a16="http://schemas.microsoft.com/office/drawing/2014/main" id="{45A94E88-3922-3CED-E0D8-D280F84211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1788" y="8504238"/>
            <a:ext cx="12341225" cy="528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50760" tIns="50760" rIns="50760" bIns="50760" anchor="ctr">
            <a:spAutoFit/>
          </a:bodyPr>
          <a:lstStyle>
            <a:lvl1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  <a:tab pos="11887200" algn="l"/>
                <a:tab pos="123444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  <a:tab pos="11887200" algn="l"/>
                <a:tab pos="123444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  <a:tab pos="11887200" algn="l"/>
                <a:tab pos="123444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  <a:tab pos="11887200" algn="l"/>
                <a:tab pos="123444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  <a:tab pos="11887200" algn="l"/>
                <a:tab pos="123444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  <a:tab pos="11887200" algn="l"/>
                <a:tab pos="123444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  <a:tab pos="11887200" algn="l"/>
                <a:tab pos="123444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  <a:tab pos="11887200" algn="l"/>
                <a:tab pos="123444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  <a:tab pos="11887200" algn="l"/>
                <a:tab pos="123444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algn="ctr" eaLnBrk="1">
              <a:buClrTx/>
              <a:buFontTx/>
              <a:buNone/>
            </a:pPr>
            <a:r>
              <a:rPr lang="en-US" altLang="en-US" sz="2800" b="0"/>
              <a:t>exams  </a:t>
            </a:r>
            <a:r>
              <a:rPr lang="en-US" altLang="en-US" sz="2800" b="0">
                <a:latin typeface="Wingdings" panose="05000000000000000000" pitchFamily="2" charset="2"/>
              </a:rPr>
              <a:t></a:t>
            </a:r>
            <a:r>
              <a:rPr lang="en-US" altLang="en-US" sz="2800" b="0"/>
              <a:t>  reading and interpreting code without a computer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Text Box 1">
            <a:extLst>
              <a:ext uri="{FF2B5EF4-FFF2-40B4-BE49-F238E27FC236}">
                <a16:creationId xmlns:a16="http://schemas.microsoft.com/office/drawing/2014/main" id="{789F12FE-DE11-CEC9-DFDE-2457FD4E12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2500" y="254000"/>
            <a:ext cx="11099800" cy="90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50760" tIns="50760" rIns="50760" bIns="50760" anchor="ctr"/>
          <a:lstStyle>
            <a:lvl1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eaLnBrk="1">
              <a:buClrTx/>
              <a:buFontTx/>
              <a:buNone/>
            </a:pPr>
            <a:r>
              <a:rPr lang="en-US" altLang="en-US" sz="4800" b="0"/>
              <a:t>Today's Topics</a:t>
            </a:r>
          </a:p>
        </p:txBody>
      </p:sp>
      <p:sp>
        <p:nvSpPr>
          <p:cNvPr id="35842" name="Text Box 2">
            <a:extLst>
              <a:ext uri="{FF2B5EF4-FFF2-40B4-BE49-F238E27FC236}">
                <a16:creationId xmlns:a16="http://schemas.microsoft.com/office/drawing/2014/main" id="{DB1170AA-80E6-EAAA-6856-BA1ADF79B9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2500" y="1587500"/>
            <a:ext cx="11099800" cy="728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50760" tIns="50760" rIns="50760" bIns="50760"/>
          <a:lstStyle>
            <a:lvl1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eaLnBrk="1">
              <a:spcBef>
                <a:spcPts val="4225"/>
              </a:spcBef>
              <a:buClrTx/>
              <a:buSzPct val="145000"/>
              <a:buFontTx/>
              <a:buNone/>
            </a:pPr>
            <a:r>
              <a:rPr lang="en-US" altLang="en-US" sz="3200" b="0">
                <a:solidFill>
                  <a:srgbClr val="929292"/>
                </a:solidFill>
              </a:rPr>
              <a:t>Introductions</a:t>
            </a:r>
          </a:p>
          <a:p>
            <a:pPr eaLnBrk="1">
              <a:spcBef>
                <a:spcPts val="4225"/>
              </a:spcBef>
              <a:buClrTx/>
              <a:buSzPct val="145000"/>
              <a:buFontTx/>
              <a:buNone/>
            </a:pPr>
            <a:r>
              <a:rPr lang="en-US" altLang="en-US" sz="3200" b="0">
                <a:solidFill>
                  <a:srgbClr val="929292"/>
                </a:solidFill>
              </a:rPr>
              <a:t>Course overview</a:t>
            </a:r>
          </a:p>
          <a:p>
            <a:pPr eaLnBrk="1">
              <a:spcBef>
                <a:spcPts val="4225"/>
              </a:spcBef>
              <a:buClrTx/>
              <a:buSzPct val="145000"/>
              <a:buFontTx/>
              <a:buNone/>
            </a:pPr>
            <a:r>
              <a:rPr lang="en-US" altLang="en-US" sz="3200" b="0">
                <a:solidFill>
                  <a:srgbClr val="EE220C"/>
                </a:solidFill>
              </a:rPr>
              <a:t>Website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ext Box 1">
            <a:extLst>
              <a:ext uri="{FF2B5EF4-FFF2-40B4-BE49-F238E27FC236}">
                <a16:creationId xmlns:a16="http://schemas.microsoft.com/office/drawing/2014/main" id="{C97E3592-EAA8-54A8-C01E-E8C5F95C61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2500" y="254000"/>
            <a:ext cx="11099800" cy="90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50760" tIns="50760" rIns="50760" bIns="50760" anchor="ctr"/>
          <a:lstStyle>
            <a:lvl1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eaLnBrk="1">
              <a:buClrTx/>
              <a:buFontTx/>
              <a:buNone/>
            </a:pPr>
            <a:r>
              <a:rPr lang="en-US" altLang="en-US" sz="4800" b="0"/>
              <a:t>Course Website</a:t>
            </a:r>
          </a:p>
        </p:txBody>
      </p:sp>
      <p:sp>
        <p:nvSpPr>
          <p:cNvPr id="36866" name="Text Box 2">
            <a:extLst>
              <a:ext uri="{FF2B5EF4-FFF2-40B4-BE49-F238E27FC236}">
                <a16:creationId xmlns:a16="http://schemas.microsoft.com/office/drawing/2014/main" id="{996CAC58-9ABC-E3F2-CF22-792FFF8239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7900" y="1524000"/>
            <a:ext cx="11099800" cy="728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50760" tIns="50760" rIns="50760" bIns="50760" anchor="t"/>
          <a:lstStyle>
            <a:lvl1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>
              <a:spcBef>
                <a:spcPts val="4225"/>
              </a:spcBef>
              <a:buNone/>
            </a:pPr>
            <a:r>
              <a:rPr lang="en-US" sz="3200" b="0" dirty="0">
                <a:latin typeface="Gill Sans"/>
              </a:rPr>
              <a:t>https://cs220.cs.wisc.edu/s24/schedule.html</a:t>
            </a:r>
            <a:endParaRPr lang="en-US" dirty="0">
              <a:latin typeface="Gill Sans"/>
            </a:endParaRPr>
          </a:p>
          <a:p>
            <a:pPr eaLnBrk="1">
              <a:spcBef>
                <a:spcPts val="4225"/>
              </a:spcBef>
              <a:buClrTx/>
              <a:buSzPct val="145000"/>
              <a:buFontTx/>
              <a:buNone/>
            </a:pPr>
            <a:r>
              <a:rPr lang="en-US" altLang="en-US" sz="3200" b="0" dirty="0">
                <a:latin typeface="Gill Sans"/>
              </a:rPr>
              <a:t>Walk through…</a:t>
            </a:r>
          </a:p>
        </p:txBody>
      </p:sp>
      <p:pic>
        <p:nvPicPr>
          <p:cNvPr id="36867" name="Picture 3">
            <a:extLst>
              <a:ext uri="{FF2B5EF4-FFF2-40B4-BE49-F238E27FC236}">
                <a16:creationId xmlns:a16="http://schemas.microsoft.com/office/drawing/2014/main" id="{35FD3F4D-49B6-A1D2-1136-FC00FF7CB8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81" b="13248"/>
          <a:stretch>
            <a:fillRect/>
          </a:stretch>
        </p:blipFill>
        <p:spPr bwMode="auto">
          <a:xfrm>
            <a:off x="704850" y="3944938"/>
            <a:ext cx="6815138" cy="2949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t="10481" b="13248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6868" name="Text Box 4">
            <a:extLst>
              <a:ext uri="{FF2B5EF4-FFF2-40B4-BE49-F238E27FC236}">
                <a16:creationId xmlns:a16="http://schemas.microsoft.com/office/drawing/2014/main" id="{E1DB406A-E839-C950-A284-2937794E54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93000" y="3417888"/>
            <a:ext cx="5418138" cy="1204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50760" tIns="50760" rIns="50760" bIns="50760" anchor="ctr">
            <a:spAutoFit/>
          </a:bodyPr>
          <a:lstStyle>
            <a:lvl1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eaLnBrk="1">
              <a:buClrTx/>
              <a:buFontTx/>
              <a:buNone/>
            </a:pPr>
            <a:r>
              <a:rPr lang="en-US" altLang="en-US" b="0"/>
              <a:t>if you see this, it means you're</a:t>
            </a:r>
          </a:p>
          <a:p>
            <a:pPr eaLnBrk="1">
              <a:buClrTx/>
              <a:buFontTx/>
              <a:buNone/>
            </a:pPr>
            <a:r>
              <a:rPr lang="en-US" altLang="en-US" b="0"/>
              <a:t>signed in via Gmail instead of</a:t>
            </a:r>
          </a:p>
          <a:p>
            <a:pPr eaLnBrk="1">
              <a:buClrTx/>
              <a:buFontTx/>
              <a:buNone/>
            </a:pPr>
            <a:r>
              <a:rPr lang="en-US" altLang="en-US" b="0"/>
              <a:t>your campus email</a:t>
            </a:r>
          </a:p>
        </p:txBody>
      </p:sp>
      <p:pic>
        <p:nvPicPr>
          <p:cNvPr id="36869" name="Picture 5">
            <a:extLst>
              <a:ext uri="{FF2B5EF4-FFF2-40B4-BE49-F238E27FC236}">
                <a16:creationId xmlns:a16="http://schemas.microsoft.com/office/drawing/2014/main" id="{1924E008-5409-9E49-75DA-6EB58049C5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9763" y="4948238"/>
            <a:ext cx="3344862" cy="426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6870" name="Text Box 6">
            <a:extLst>
              <a:ext uri="{FF2B5EF4-FFF2-40B4-BE49-F238E27FC236}">
                <a16:creationId xmlns:a16="http://schemas.microsoft.com/office/drawing/2014/main" id="{3647C1FD-1B61-1EF9-21A0-C4708B70D0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1325" y="7291388"/>
            <a:ext cx="6513513" cy="1570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50760" tIns="50760" rIns="50760" bIns="50760" anchor="ctr">
            <a:spAutoFit/>
          </a:bodyPr>
          <a:lstStyle>
            <a:lvl1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algn="r" eaLnBrk="1">
              <a:buClrTx/>
              <a:buFontTx/>
              <a:buNone/>
            </a:pPr>
            <a:r>
              <a:rPr lang="en-US" altLang="en-US" b="0"/>
              <a:t>if you were automatically signed into</a:t>
            </a:r>
          </a:p>
          <a:p>
            <a:pPr algn="r" eaLnBrk="1">
              <a:buClrTx/>
              <a:buFontTx/>
              <a:buNone/>
            </a:pPr>
            <a:r>
              <a:rPr lang="en-US" altLang="en-US" b="0"/>
              <a:t>gmail without being asked, consider</a:t>
            </a:r>
          </a:p>
          <a:p>
            <a:pPr algn="r" eaLnBrk="1">
              <a:buClrTx/>
              <a:buFontTx/>
              <a:buNone/>
            </a:pPr>
            <a:r>
              <a:rPr lang="en-US" altLang="en-US" b="0"/>
              <a:t>clearing cookies or using an</a:t>
            </a:r>
            <a:br>
              <a:rPr lang="en-US" altLang="en-US" b="0"/>
            </a:br>
            <a:r>
              <a:rPr lang="en-US" altLang="en-US" b="0"/>
              <a:t>Incognito Window (in Chrome)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Text Box 1">
            <a:extLst>
              <a:ext uri="{FF2B5EF4-FFF2-40B4-BE49-F238E27FC236}">
                <a16:creationId xmlns:a16="http://schemas.microsoft.com/office/drawing/2014/main" id="{D014C00A-91DD-8962-87CB-C314B807E3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2500" y="254000"/>
            <a:ext cx="11099800" cy="90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50760" tIns="50760" rIns="50760" bIns="50760" anchor="ctr"/>
          <a:lstStyle>
            <a:lvl1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eaLnBrk="1">
              <a:buClrTx/>
              <a:buFontTx/>
              <a:buNone/>
            </a:pPr>
            <a:r>
              <a:rPr lang="en-US" altLang="en-US" sz="4800" b="0"/>
              <a:t>Next steps...</a:t>
            </a:r>
          </a:p>
        </p:txBody>
      </p:sp>
      <p:sp>
        <p:nvSpPr>
          <p:cNvPr id="37890" name="Text Box 2">
            <a:extLst>
              <a:ext uri="{FF2B5EF4-FFF2-40B4-BE49-F238E27FC236}">
                <a16:creationId xmlns:a16="http://schemas.microsoft.com/office/drawing/2014/main" id="{A1F73E75-064F-3311-A970-30008315C6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2500" y="1587500"/>
            <a:ext cx="11099800" cy="728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50760" tIns="50760" rIns="50760" bIns="50760"/>
          <a:lstStyle>
            <a:lvl1pPr marL="444500" indent="-444500">
              <a:tabLst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eaLnBrk="1">
              <a:spcBef>
                <a:spcPts val="4225"/>
              </a:spcBef>
              <a:buSzPct val="145000"/>
              <a:buFont typeface="Gill Sans" charset="0"/>
              <a:buChar char="•"/>
            </a:pPr>
            <a:r>
              <a:rPr lang="en-US" altLang="en-US" sz="3200" b="0"/>
              <a:t>Complete the </a:t>
            </a:r>
            <a:r>
              <a:rPr lang="en-US" altLang="en-US" sz="3200" b="0">
                <a:solidFill>
                  <a:srgbClr val="FF9300"/>
                </a:solidFill>
              </a:rPr>
              <a:t>”Student Information Survey"</a:t>
            </a:r>
            <a:r>
              <a:rPr lang="en-US" altLang="en-US" sz="3200" b="0"/>
              <a:t> survey quiz on canvas.  </a:t>
            </a:r>
          </a:p>
          <a:p>
            <a:pPr eaLnBrk="1">
              <a:spcBef>
                <a:spcPts val="4225"/>
              </a:spcBef>
              <a:buSzPct val="145000"/>
              <a:buFont typeface="Gill Sans" charset="0"/>
              <a:buChar char="•"/>
            </a:pPr>
            <a:r>
              <a:rPr lang="en-US" altLang="en-US" sz="3200" b="0"/>
              <a:t>Read </a:t>
            </a:r>
            <a:r>
              <a:rPr lang="en-US" altLang="en-US" sz="3200" b="0">
                <a:solidFill>
                  <a:srgbClr val="FF9300"/>
                </a:solidFill>
              </a:rPr>
              <a:t>syllabus</a:t>
            </a:r>
            <a:r>
              <a:rPr lang="en-US" altLang="en-US" sz="3200" b="0"/>
              <a:t> carefully</a:t>
            </a:r>
          </a:p>
          <a:p>
            <a:pPr eaLnBrk="1">
              <a:spcBef>
                <a:spcPts val="4225"/>
              </a:spcBef>
              <a:buSzPct val="145000"/>
              <a:buFont typeface="Gill Sans" charset="0"/>
              <a:buChar char="•"/>
            </a:pPr>
            <a:r>
              <a:rPr lang="en-US" altLang="en-US" sz="3200" b="0"/>
              <a:t>Setup </a:t>
            </a:r>
            <a:r>
              <a:rPr lang="en-US" altLang="en-US" sz="3200" b="0">
                <a:solidFill>
                  <a:srgbClr val="FF9300"/>
                </a:solidFill>
              </a:rPr>
              <a:t>Anaconda (Python)</a:t>
            </a:r>
            <a:r>
              <a:rPr lang="en-US" altLang="en-US" sz="3200" b="0"/>
              <a:t> on your computer and attend your lab for </a:t>
            </a:r>
            <a:r>
              <a:rPr lang="en-US" altLang="en-US" sz="3200" b="0">
                <a:solidFill>
                  <a:srgbClr val="FF9300"/>
                </a:solidFill>
              </a:rPr>
              <a:t>Lab-P1</a:t>
            </a:r>
          </a:p>
          <a:p>
            <a:pPr eaLnBrk="1">
              <a:spcBef>
                <a:spcPts val="4225"/>
              </a:spcBef>
              <a:buSzPct val="145000"/>
              <a:buFont typeface="Gill Sans" charset="0"/>
              <a:buChar char="•"/>
            </a:pPr>
            <a:r>
              <a:rPr lang="en-US" altLang="en-US" sz="3200" b="0"/>
              <a:t>Submit </a:t>
            </a:r>
            <a:r>
              <a:rPr lang="en-US" altLang="en-US" sz="3200" b="0">
                <a:solidFill>
                  <a:srgbClr val="FF9300"/>
                </a:solidFill>
              </a:rPr>
              <a:t>P1 (Project 1) </a:t>
            </a:r>
            <a:r>
              <a:rPr lang="en-US" altLang="en-US" sz="3200" b="0"/>
              <a:t>after attending lab: due next Wed</a:t>
            </a:r>
          </a:p>
          <a:p>
            <a:pPr eaLnBrk="1">
              <a:spcBef>
                <a:spcPts val="4225"/>
              </a:spcBef>
              <a:buSzPct val="145000"/>
              <a:buFont typeface="Gill Sans" charset="0"/>
              <a:buChar char="•"/>
            </a:pPr>
            <a:r>
              <a:rPr lang="en-US" altLang="en-US" sz="3200" b="0"/>
              <a:t>Sign up for GradeScope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Text Box 1">
            <a:extLst>
              <a:ext uri="{FF2B5EF4-FFF2-40B4-BE49-F238E27FC236}">
                <a16:creationId xmlns:a16="http://schemas.microsoft.com/office/drawing/2014/main" id="{145F3A50-6C41-8336-00F8-50297F94A2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2500" y="254000"/>
            <a:ext cx="11723688" cy="90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50760" tIns="50760" rIns="50760" bIns="50760" anchor="ctr"/>
          <a:lstStyle>
            <a:lvl1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eaLnBrk="1">
              <a:buClrTx/>
              <a:buFontTx/>
              <a:buNone/>
            </a:pPr>
            <a:r>
              <a:rPr lang="en-US" altLang="en-US" sz="4800" b="0"/>
              <a:t>Welcome to Data Science Programming I</a:t>
            </a:r>
          </a:p>
        </p:txBody>
      </p:sp>
      <p:sp>
        <p:nvSpPr>
          <p:cNvPr id="6146" name="Text Box 2">
            <a:extLst>
              <a:ext uri="{FF2B5EF4-FFF2-40B4-BE49-F238E27FC236}">
                <a16:creationId xmlns:a16="http://schemas.microsoft.com/office/drawing/2014/main" id="{11BA4C2A-58C0-E80C-24DD-488DC17B6B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2500" y="1587500"/>
            <a:ext cx="11099800" cy="3698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50760" tIns="50760" rIns="50760" bIns="50760"/>
          <a:lstStyle>
            <a:lvl1pPr marL="254000" indent="-177800"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eaLnBrk="1">
              <a:spcBef>
                <a:spcPts val="4225"/>
              </a:spcBef>
              <a:buClrTx/>
              <a:buSzPct val="145000"/>
              <a:buFontTx/>
              <a:buNone/>
            </a:pPr>
            <a:r>
              <a:rPr lang="en-US" altLang="en-US" sz="3200" b="0"/>
              <a:t>CS 220 is about approach 2</a:t>
            </a:r>
          </a:p>
          <a:p>
            <a:pPr eaLnBrk="1">
              <a:buSzPct val="145000"/>
              <a:buFont typeface="Gill Sans" charset="0"/>
              <a:buChar char="•"/>
            </a:pPr>
            <a:r>
              <a:rPr lang="en-US" altLang="en-US" sz="2800" b="0"/>
              <a:t>Faster, more reliable, can churn through more data</a:t>
            </a:r>
          </a:p>
          <a:p>
            <a:pPr eaLnBrk="1">
              <a:buSzPct val="145000"/>
              <a:buFont typeface="Gill Sans" charset="0"/>
              <a:buChar char="•"/>
            </a:pPr>
            <a:r>
              <a:rPr lang="en-US" altLang="en-US" sz="2800" b="0"/>
              <a:t>Automate to save human effort</a:t>
            </a:r>
          </a:p>
          <a:p>
            <a:pPr eaLnBrk="1">
              <a:spcBef>
                <a:spcPts val="2125"/>
              </a:spcBef>
              <a:buClrTx/>
              <a:buSzPct val="145000"/>
              <a:buFontTx/>
              <a:buNone/>
            </a:pPr>
            <a:r>
              <a:rPr lang="en-US" altLang="en-US" sz="3200" b="0" i="1"/>
              <a:t>“Find the leverage in the world, so you can </a:t>
            </a:r>
            <a:r>
              <a:rPr lang="en-US" altLang="en-US" sz="3200" b="0" i="1">
                <a:solidFill>
                  <a:srgbClr val="FF9300"/>
                </a:solidFill>
              </a:rPr>
              <a:t>be more lazy!</a:t>
            </a:r>
            <a:r>
              <a:rPr lang="en-US" altLang="en-US" sz="3200" b="0" i="1"/>
              <a:t>”</a:t>
            </a:r>
          </a:p>
          <a:p>
            <a:pPr eaLnBrk="1">
              <a:spcBef>
                <a:spcPts val="625"/>
              </a:spcBef>
              <a:buClrTx/>
              <a:buSzPct val="145000"/>
              <a:buFontTx/>
              <a:buNone/>
            </a:pPr>
            <a:r>
              <a:rPr lang="en-US" altLang="en-US" sz="3200" b="0"/>
              <a:t>  </a:t>
            </a:r>
            <a:r>
              <a:rPr lang="en-US" altLang="en-US" sz="2000" b="0"/>
              <a:t>~ Larry Page</a:t>
            </a:r>
          </a:p>
        </p:txBody>
      </p:sp>
      <p:pic>
        <p:nvPicPr>
          <p:cNvPr id="6147" name="Picture 3">
            <a:extLst>
              <a:ext uri="{FF2B5EF4-FFF2-40B4-BE49-F238E27FC236}">
                <a16:creationId xmlns:a16="http://schemas.microsoft.com/office/drawing/2014/main" id="{4D99CC06-7500-AA18-66E6-57B0870EEC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7200" y="6353175"/>
            <a:ext cx="3808413" cy="297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148" name="Text Box 4">
            <a:extLst>
              <a:ext uri="{FF2B5EF4-FFF2-40B4-BE49-F238E27FC236}">
                <a16:creationId xmlns:a16="http://schemas.microsoft.com/office/drawing/2014/main" id="{C00EDFB9-87D4-3206-01CF-BCAC9DEDE4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3588" y="5776913"/>
            <a:ext cx="5734050" cy="46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50760" tIns="50760" rIns="50760" bIns="50760" anchor="ctr">
            <a:spAutoFit/>
          </a:bodyPr>
          <a:lstStyle>
            <a:lvl1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algn="ctr" eaLnBrk="1">
              <a:buClrTx/>
              <a:buFontTx/>
              <a:buNone/>
            </a:pPr>
            <a:r>
              <a:rPr lang="en-US" altLang="en-US" b="0"/>
              <a:t>Approach 1: human computation</a:t>
            </a:r>
          </a:p>
        </p:txBody>
      </p:sp>
      <p:sp>
        <p:nvSpPr>
          <p:cNvPr id="6149" name="Text Box 5">
            <a:extLst>
              <a:ext uri="{FF2B5EF4-FFF2-40B4-BE49-F238E27FC236}">
                <a16:creationId xmlns:a16="http://schemas.microsoft.com/office/drawing/2014/main" id="{6B08255E-803C-BD4C-FDBB-697F297767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32025" y="9445625"/>
            <a:ext cx="2801938" cy="223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50760" tIns="50760" rIns="50760" bIns="50760" anchor="ctr">
            <a:spAutoFit/>
          </a:bodyPr>
          <a:lstStyle>
            <a:lvl1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algn="ctr" eaLnBrk="1">
              <a:buClrTx/>
              <a:buFontTx/>
              <a:buNone/>
            </a:pPr>
            <a:r>
              <a:rPr lang="en-US" altLang="en-US" sz="800" b="0"/>
              <a:t>https://en.wikipedia.org/wiki/Human_computer</a:t>
            </a:r>
          </a:p>
        </p:txBody>
      </p:sp>
      <p:pic>
        <p:nvPicPr>
          <p:cNvPr id="6150" name="Picture 6">
            <a:extLst>
              <a:ext uri="{FF2B5EF4-FFF2-40B4-BE49-F238E27FC236}">
                <a16:creationId xmlns:a16="http://schemas.microsoft.com/office/drawing/2014/main" id="{F7CB4BD0-3DCA-604D-EAC8-F82A397533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1600" y="6353175"/>
            <a:ext cx="4478338" cy="297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151" name="Text Box 7">
            <a:extLst>
              <a:ext uri="{FF2B5EF4-FFF2-40B4-BE49-F238E27FC236}">
                <a16:creationId xmlns:a16="http://schemas.microsoft.com/office/drawing/2014/main" id="{614CAC20-561C-350E-61BB-A89C16C137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10600" y="9445625"/>
            <a:ext cx="2698750" cy="223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50760" tIns="50760" rIns="50760" bIns="50760" anchor="ctr">
            <a:spAutoFit/>
          </a:bodyPr>
          <a:lstStyle>
            <a:lvl1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algn="ctr" eaLnBrk="1">
              <a:buClrTx/>
              <a:buFontTx/>
              <a:buNone/>
            </a:pPr>
            <a:r>
              <a:rPr lang="en-US" altLang="en-US" sz="800" b="0"/>
              <a:t>http://fortune.com/2015/11/15/intel-super-7/ </a:t>
            </a:r>
          </a:p>
        </p:txBody>
      </p:sp>
      <p:sp>
        <p:nvSpPr>
          <p:cNvPr id="6152" name="Text Box 8">
            <a:extLst>
              <a:ext uri="{FF2B5EF4-FFF2-40B4-BE49-F238E27FC236}">
                <a16:creationId xmlns:a16="http://schemas.microsoft.com/office/drawing/2014/main" id="{A16BC629-87E1-0C61-848A-83E511D472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54838" y="5776913"/>
            <a:ext cx="6010275" cy="46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50760" tIns="50760" rIns="50760" bIns="50760" anchor="ctr">
            <a:spAutoFit/>
          </a:bodyPr>
          <a:lstStyle>
            <a:lvl1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algn="ctr" eaLnBrk="1">
              <a:buClrTx/>
              <a:buFontTx/>
              <a:buNone/>
            </a:pPr>
            <a:r>
              <a:rPr lang="en-US" altLang="en-US" b="0"/>
              <a:t>Approach 2: machine computation</a:t>
            </a:r>
          </a:p>
        </p:txBody>
      </p:sp>
      <p:sp>
        <p:nvSpPr>
          <p:cNvPr id="6153" name="Rectangle 9">
            <a:extLst>
              <a:ext uri="{FF2B5EF4-FFF2-40B4-BE49-F238E27FC236}">
                <a16:creationId xmlns:a16="http://schemas.microsoft.com/office/drawing/2014/main" id="{31309598-74B8-62C5-ADD8-D5C42F6611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0700" y="5715000"/>
            <a:ext cx="6316663" cy="4125913"/>
          </a:xfrm>
          <a:prstGeom prst="rect">
            <a:avLst/>
          </a:prstGeom>
          <a:solidFill>
            <a:srgbClr val="FFFFFF">
              <a:alpha val="7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ext Box 1">
            <a:extLst>
              <a:ext uri="{FF2B5EF4-FFF2-40B4-BE49-F238E27FC236}">
                <a16:creationId xmlns:a16="http://schemas.microsoft.com/office/drawing/2014/main" id="{372FF89F-CC8F-6EE6-AC4B-5C3DE3B717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2500" y="254000"/>
            <a:ext cx="11569700" cy="90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50760" tIns="50760" rIns="50760" bIns="50760" anchor="ctr"/>
          <a:lstStyle>
            <a:lvl1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eaLnBrk="1">
              <a:buClrTx/>
              <a:buFontTx/>
              <a:buNone/>
            </a:pPr>
            <a:r>
              <a:rPr lang="en-US" altLang="en-US" sz="4800" b="0"/>
              <a:t>Welcome to Data Science Programming I</a:t>
            </a:r>
          </a:p>
        </p:txBody>
      </p:sp>
      <p:sp>
        <p:nvSpPr>
          <p:cNvPr id="7170" name="Text Box 2">
            <a:extLst>
              <a:ext uri="{FF2B5EF4-FFF2-40B4-BE49-F238E27FC236}">
                <a16:creationId xmlns:a16="http://schemas.microsoft.com/office/drawing/2014/main" id="{7868D655-74BD-935C-63DE-6FB75C7312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2500" y="1587500"/>
            <a:ext cx="11099800" cy="2182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50760" tIns="50760" rIns="50760" bIns="50760"/>
          <a:lstStyle>
            <a:lvl1pPr marL="476250" indent="-333375"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eaLnBrk="1">
              <a:spcBef>
                <a:spcPts val="4225"/>
              </a:spcBef>
              <a:buClrTx/>
              <a:buSzPct val="145000"/>
              <a:buFontTx/>
              <a:buNone/>
            </a:pPr>
            <a:r>
              <a:rPr lang="en-US" altLang="en-US" sz="3200" b="0"/>
              <a:t>CS 220 is about approach 2</a:t>
            </a:r>
          </a:p>
          <a:p>
            <a:pPr eaLnBrk="1">
              <a:buSzPct val="145000"/>
              <a:buFont typeface="Gill Sans" charset="0"/>
              <a:buChar char="•"/>
            </a:pPr>
            <a:r>
              <a:rPr lang="en-US" altLang="en-US" sz="2800" b="0"/>
              <a:t>Faster, more reliable, can churn through more data</a:t>
            </a:r>
          </a:p>
          <a:p>
            <a:pPr eaLnBrk="1">
              <a:buSzPct val="145000"/>
              <a:buFont typeface="Gill Sans" charset="0"/>
              <a:buChar char="•"/>
            </a:pPr>
            <a:r>
              <a:rPr lang="en-US" altLang="en-US" sz="2800" b="0"/>
              <a:t>Automate to save human effort </a:t>
            </a:r>
          </a:p>
          <a:p>
            <a:pPr eaLnBrk="1">
              <a:buSzPct val="145000"/>
              <a:buFont typeface="Gill Sans" charset="0"/>
              <a:buChar char="•"/>
            </a:pPr>
            <a:r>
              <a:rPr lang="en-US" altLang="en-US" sz="2800" b="0"/>
              <a:t>Requires being able to tell computers what to do!</a:t>
            </a:r>
          </a:p>
        </p:txBody>
      </p:sp>
      <p:sp>
        <p:nvSpPr>
          <p:cNvPr id="7171" name="Freeform 3">
            <a:extLst>
              <a:ext uri="{FF2B5EF4-FFF2-40B4-BE49-F238E27FC236}">
                <a16:creationId xmlns:a16="http://schemas.microsoft.com/office/drawing/2014/main" id="{90827184-B6A6-39D4-618D-2940CE30016B}"/>
              </a:ext>
            </a:extLst>
          </p:cNvPr>
          <p:cNvSpPr>
            <a:spLocks/>
          </p:cNvSpPr>
          <p:nvPr/>
        </p:nvSpPr>
        <p:spPr bwMode="auto">
          <a:xfrm>
            <a:off x="4187825" y="3484563"/>
            <a:ext cx="1322388" cy="1163637"/>
          </a:xfrm>
          <a:custGeom>
            <a:avLst/>
            <a:gdLst>
              <a:gd name="G0" fmla="+- 1 0 0"/>
              <a:gd name="G1" fmla="+- 1 0 0"/>
              <a:gd name="G2" fmla="+- 4 0 0"/>
              <a:gd name="G3" fmla="+- 1 0 0"/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600" y="21600"/>
                </a:moveTo>
                <a:cubicBezTo>
                  <a:pt x="8177" y="18930"/>
                  <a:pt x="977" y="11730"/>
                  <a:pt x="0" y="0"/>
                </a:cubicBezTo>
              </a:path>
            </a:pathLst>
          </a:custGeom>
          <a:noFill/>
          <a:ln w="76320" cap="flat">
            <a:solidFill>
              <a:srgbClr val="00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172" name="Text Box 4">
            <a:extLst>
              <a:ext uri="{FF2B5EF4-FFF2-40B4-BE49-F238E27FC236}">
                <a16:creationId xmlns:a16="http://schemas.microsoft.com/office/drawing/2014/main" id="{01BC040E-822C-7F93-9CA3-0EAF997868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14988" y="4192588"/>
            <a:ext cx="6318250" cy="836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50760" tIns="50760" rIns="50760" bIns="50760" anchor="ctr">
            <a:spAutoFit/>
          </a:bodyPr>
          <a:lstStyle>
            <a:lvl1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algn="ctr" eaLnBrk="1">
              <a:buClrTx/>
              <a:buFontTx/>
              <a:buNone/>
            </a:pPr>
            <a:r>
              <a:rPr lang="en-US" altLang="en-US" b="0"/>
              <a:t>society needs more </a:t>
            </a:r>
            <a:r>
              <a:rPr lang="en-US" altLang="en-US" b="0">
                <a:solidFill>
                  <a:srgbClr val="FF9300"/>
                </a:solidFill>
              </a:rPr>
              <a:t>domain experts</a:t>
            </a:r>
          </a:p>
          <a:p>
            <a:pPr algn="ctr" eaLnBrk="1">
              <a:buClrTx/>
              <a:buFontTx/>
              <a:buNone/>
            </a:pPr>
            <a:r>
              <a:rPr lang="en-US" altLang="en-US" b="0"/>
              <a:t>in specific fields </a:t>
            </a:r>
            <a:r>
              <a:rPr lang="en-US" altLang="en-US" b="0">
                <a:solidFill>
                  <a:srgbClr val="0076BA"/>
                </a:solidFill>
              </a:rPr>
              <a:t>who can write code</a:t>
            </a:r>
          </a:p>
        </p:txBody>
      </p:sp>
      <p:sp>
        <p:nvSpPr>
          <p:cNvPr id="7173" name="Text Box 5">
            <a:extLst>
              <a:ext uri="{FF2B5EF4-FFF2-40B4-BE49-F238E27FC236}">
                <a16:creationId xmlns:a16="http://schemas.microsoft.com/office/drawing/2014/main" id="{C3CBF3AE-8BA0-B17D-693D-62B6CA0ECC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2500" y="5449888"/>
            <a:ext cx="11099800" cy="148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50760" tIns="50760" rIns="50760" bIns="50760"/>
          <a:lstStyle>
            <a:lvl1pPr marL="422275" indent="-295275"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eaLnBrk="1">
              <a:spcBef>
                <a:spcPts val="4225"/>
              </a:spcBef>
              <a:buClrTx/>
              <a:buFontTx/>
              <a:buNone/>
            </a:pPr>
            <a:r>
              <a:rPr lang="en-US" altLang="en-US" sz="3200" b="0"/>
              <a:t>Goal: become "bilingual"</a:t>
            </a:r>
          </a:p>
          <a:p>
            <a:pPr eaLnBrk="1">
              <a:buSzPct val="145000"/>
              <a:buFont typeface="Gill Sans" charset="0"/>
              <a:buChar char="•"/>
            </a:pPr>
            <a:r>
              <a:rPr lang="en-US" altLang="en-US" sz="2800" b="0"/>
              <a:t>Speak the language of </a:t>
            </a:r>
            <a:r>
              <a:rPr lang="en-US" altLang="en-US" sz="2800" b="0">
                <a:solidFill>
                  <a:srgbClr val="FF9300"/>
                </a:solidFill>
              </a:rPr>
              <a:t>X</a:t>
            </a:r>
            <a:r>
              <a:rPr lang="en-US" altLang="en-US" sz="2800" b="0"/>
              <a:t> (biology, mech eng, journalism, etc)</a:t>
            </a:r>
          </a:p>
          <a:p>
            <a:pPr eaLnBrk="1">
              <a:buSzPct val="145000"/>
              <a:buFont typeface="Gill Sans" charset="0"/>
              <a:buChar char="•"/>
            </a:pPr>
            <a:r>
              <a:rPr lang="en-US" altLang="en-US" sz="2800" b="0"/>
              <a:t>Speak the language of </a:t>
            </a:r>
            <a:r>
              <a:rPr lang="en-US" altLang="en-US" sz="2800" b="0">
                <a:solidFill>
                  <a:srgbClr val="0076BA"/>
                </a:solidFill>
              </a:rPr>
              <a:t>computing</a:t>
            </a:r>
          </a:p>
        </p:txBody>
      </p:sp>
      <p:sp>
        <p:nvSpPr>
          <p:cNvPr id="7174" name="Text Box 6">
            <a:extLst>
              <a:ext uri="{FF2B5EF4-FFF2-40B4-BE49-F238E27FC236}">
                <a16:creationId xmlns:a16="http://schemas.microsoft.com/office/drawing/2014/main" id="{02692C92-4865-995E-8479-A43671F6D4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2500" y="7424738"/>
            <a:ext cx="11099800" cy="148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50760" tIns="50760" rIns="50760" bIns="50760"/>
          <a:lstStyle>
            <a:lvl1pPr marL="422275" indent="-295275"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eaLnBrk="1">
              <a:spcBef>
                <a:spcPts val="4225"/>
              </a:spcBef>
              <a:buClrTx/>
              <a:buFontTx/>
              <a:buNone/>
            </a:pPr>
            <a:r>
              <a:rPr lang="en-US" altLang="en-US" sz="3200" b="0"/>
              <a:t>Data Science: </a:t>
            </a:r>
          </a:p>
          <a:p>
            <a:pPr eaLnBrk="1">
              <a:buSzPct val="145000"/>
              <a:buFont typeface="Gill Sans" charset="0"/>
              <a:buChar char="•"/>
            </a:pPr>
            <a:r>
              <a:rPr lang="en-US" altLang="en-US" sz="2800" b="0"/>
              <a:t>Combines inquiry, statistics, </a:t>
            </a:r>
            <a:r>
              <a:rPr lang="en-US" altLang="en-US" sz="2800" b="0">
                <a:solidFill>
                  <a:srgbClr val="0076BA"/>
                </a:solidFill>
              </a:rPr>
              <a:t>programming</a:t>
            </a:r>
            <a:r>
              <a:rPr lang="en-US" altLang="en-US" sz="2800" b="0"/>
              <a:t>, and communication skills to provide actionable insights from data sets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Text Box 1">
            <a:extLst>
              <a:ext uri="{FF2B5EF4-FFF2-40B4-BE49-F238E27FC236}">
                <a16:creationId xmlns:a16="http://schemas.microsoft.com/office/drawing/2014/main" id="{1F7368EE-64C4-FF08-C037-01C9C9228A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2600" y="355600"/>
            <a:ext cx="11099800" cy="90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50760" tIns="50760" rIns="50760" bIns="50760" anchor="ctr"/>
          <a:lstStyle>
            <a:lvl1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eaLnBrk="1">
              <a:buClrTx/>
              <a:buFontTx/>
              <a:buNone/>
            </a:pPr>
            <a:r>
              <a:rPr lang="en-US" altLang="en-US" sz="4800" b="0"/>
              <a:t>Why CS 220?</a:t>
            </a:r>
          </a:p>
        </p:txBody>
      </p:sp>
      <p:sp>
        <p:nvSpPr>
          <p:cNvPr id="8194" name="Text Box 2">
            <a:extLst>
              <a:ext uri="{FF2B5EF4-FFF2-40B4-BE49-F238E27FC236}">
                <a16:creationId xmlns:a16="http://schemas.microsoft.com/office/drawing/2014/main" id="{8A243A16-B913-4BD7-2F64-747A127179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7538" y="2020888"/>
            <a:ext cx="6565900" cy="167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50760" tIns="50760" rIns="50760" bIns="50760"/>
          <a:lstStyle>
            <a:lvl1pPr marL="474663" indent="-331788"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eaLnBrk="1">
              <a:spcBef>
                <a:spcPts val="4225"/>
              </a:spcBef>
              <a:buClrTx/>
              <a:buSzPct val="145000"/>
              <a:buFontTx/>
              <a:buNone/>
            </a:pPr>
            <a:r>
              <a:rPr lang="en-US" altLang="en-US" sz="2800" b="0">
                <a:latin typeface="Gill Sans SemiBold" charset="0"/>
                <a:cs typeface="Gill Sans SemiBold" charset="0"/>
              </a:rPr>
              <a:t>Typical intro CS</a:t>
            </a:r>
          </a:p>
          <a:p>
            <a:pPr eaLnBrk="1">
              <a:buSzPct val="145000"/>
              <a:buFont typeface="Gill Sans" charset="0"/>
              <a:buChar char="•"/>
            </a:pPr>
            <a:r>
              <a:rPr lang="en-US" altLang="en-US" b="0"/>
              <a:t>Challenging language (e.g., C++ or Java)</a:t>
            </a:r>
          </a:p>
          <a:p>
            <a:pPr eaLnBrk="1">
              <a:buSzPct val="145000"/>
              <a:buFont typeface="Gill Sans" charset="0"/>
              <a:buChar char="•"/>
            </a:pPr>
            <a:r>
              <a:rPr lang="en-US" altLang="en-US" b="0"/>
              <a:t>CS students and other majors together</a:t>
            </a:r>
          </a:p>
          <a:p>
            <a:pPr eaLnBrk="1">
              <a:buSzPct val="145000"/>
              <a:buFont typeface="Gill Sans" charset="0"/>
              <a:buChar char="•"/>
            </a:pPr>
            <a:r>
              <a:rPr lang="en-US" altLang="en-US" b="0"/>
              <a:t>Heavy on theory, light on data</a:t>
            </a:r>
          </a:p>
        </p:txBody>
      </p:sp>
      <p:sp>
        <p:nvSpPr>
          <p:cNvPr id="8195" name="Rectangle 3">
            <a:extLst>
              <a:ext uri="{FF2B5EF4-FFF2-40B4-BE49-F238E27FC236}">
                <a16:creationId xmlns:a16="http://schemas.microsoft.com/office/drawing/2014/main" id="{ADE7ACFF-C2EC-C1AF-C02C-F494B5D3FD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3200" y="9193213"/>
            <a:ext cx="12326938" cy="395287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196" name="Text Box 4">
            <a:extLst>
              <a:ext uri="{FF2B5EF4-FFF2-40B4-BE49-F238E27FC236}">
                <a16:creationId xmlns:a16="http://schemas.microsoft.com/office/drawing/2014/main" id="{18658EA2-8B8D-C709-54B4-5A1A76F0A6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225" y="5056188"/>
            <a:ext cx="7712075" cy="2003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50760" tIns="50760" rIns="50760" bIns="50760" anchor="ctr">
            <a:spAutoFit/>
          </a:bodyPr>
          <a:lstStyle>
            <a:lvl1pPr marL="506413" indent="-354013"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eaLnBrk="1">
              <a:spcBef>
                <a:spcPts val="4225"/>
              </a:spcBef>
              <a:buClrTx/>
              <a:buFontTx/>
              <a:buNone/>
            </a:pPr>
            <a:r>
              <a:rPr lang="en-US" altLang="en-US" sz="2800" b="0">
                <a:latin typeface="Gill Sans SemiBold" charset="0"/>
                <a:cs typeface="Gill Sans SemiBold" charset="0"/>
              </a:rPr>
              <a:t>CS 220 approach</a:t>
            </a:r>
          </a:p>
          <a:p>
            <a:pPr eaLnBrk="1">
              <a:buClr>
                <a:srgbClr val="1DB100"/>
              </a:buClr>
              <a:buSzPct val="145000"/>
              <a:buFont typeface="Gill Sans" charset="0"/>
              <a:buChar char="•"/>
            </a:pPr>
            <a:r>
              <a:rPr lang="en-US" altLang="en-US" b="0">
                <a:solidFill>
                  <a:srgbClr val="1DB100"/>
                </a:solidFill>
              </a:rPr>
              <a:t>Python</a:t>
            </a:r>
            <a:r>
              <a:rPr lang="en-US" altLang="en-US" b="0"/>
              <a:t> (powerful but easier to learn)</a:t>
            </a:r>
          </a:p>
          <a:p>
            <a:pPr eaLnBrk="1">
              <a:buSzPct val="145000"/>
              <a:buFont typeface="Gill Sans" charset="0"/>
              <a:buChar char="•"/>
            </a:pPr>
            <a:r>
              <a:rPr lang="en-US" altLang="en-US" b="0"/>
              <a:t>Bring more coding into other fields</a:t>
            </a:r>
          </a:p>
          <a:p>
            <a:pPr eaLnBrk="1">
              <a:buSzPct val="145000"/>
              <a:buFont typeface="Gill Sans" charset="0"/>
              <a:buChar char="•"/>
            </a:pPr>
            <a:r>
              <a:rPr lang="en-US" altLang="en-US" b="0"/>
              <a:t>Light on theory, </a:t>
            </a:r>
            <a:r>
              <a:rPr lang="en-US" altLang="en-US" b="0">
                <a:solidFill>
                  <a:srgbClr val="1DB100"/>
                </a:solidFill>
              </a:rPr>
              <a:t>heavy on data</a:t>
            </a:r>
          </a:p>
          <a:p>
            <a:pPr eaLnBrk="1">
              <a:buSzPct val="145000"/>
              <a:buFont typeface="Gill Sans" charset="0"/>
              <a:buChar char="•"/>
            </a:pPr>
            <a:r>
              <a:rPr lang="en-US" altLang="en-US" b="0"/>
              <a:t>Emphasize questions and communication</a:t>
            </a:r>
          </a:p>
        </p:txBody>
      </p:sp>
      <p:sp>
        <p:nvSpPr>
          <p:cNvPr id="8197" name="Text Box 5">
            <a:extLst>
              <a:ext uri="{FF2B5EF4-FFF2-40B4-BE49-F238E27FC236}">
                <a16:creationId xmlns:a16="http://schemas.microsoft.com/office/drawing/2014/main" id="{D4D271EA-05F5-A815-DDCE-C2E4E082D2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89325" y="4479925"/>
            <a:ext cx="481013" cy="468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50760" tIns="50760" rIns="50760" bIns="50760" anchor="ctr">
            <a:spAutoFit/>
          </a:bodyPr>
          <a:lstStyle>
            <a:lvl1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algn="ctr" eaLnBrk="1">
              <a:buClrTx/>
              <a:buFontTx/>
              <a:buNone/>
            </a:pPr>
            <a:r>
              <a:rPr lang="en-US" altLang="en-US" b="0" i="1">
                <a:solidFill>
                  <a:srgbClr val="929292"/>
                </a:solidFill>
              </a:rPr>
              <a:t>vs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Text Box 1">
            <a:extLst>
              <a:ext uri="{FF2B5EF4-FFF2-40B4-BE49-F238E27FC236}">
                <a16:creationId xmlns:a16="http://schemas.microsoft.com/office/drawing/2014/main" id="{0FDD7CCF-9B38-6FD5-30C6-9AB7E294C2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2600" y="355600"/>
            <a:ext cx="11099800" cy="90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50760" tIns="50760" rIns="50760" bIns="50760" anchor="ctr"/>
          <a:lstStyle>
            <a:lvl1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eaLnBrk="1">
              <a:buClrTx/>
              <a:buFontTx/>
              <a:buNone/>
            </a:pPr>
            <a:r>
              <a:rPr lang="en-US" altLang="en-US" sz="4800" b="0"/>
              <a:t>Why CS 220?</a:t>
            </a:r>
          </a:p>
        </p:txBody>
      </p:sp>
      <p:sp>
        <p:nvSpPr>
          <p:cNvPr id="9218" name="Rectangle 2">
            <a:extLst>
              <a:ext uri="{FF2B5EF4-FFF2-40B4-BE49-F238E27FC236}">
                <a16:creationId xmlns:a16="http://schemas.microsoft.com/office/drawing/2014/main" id="{2EED3DB9-03D4-CB15-F4E2-D776D75AC2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7650" y="7613650"/>
            <a:ext cx="12326938" cy="395288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219" name="Text Box 3">
            <a:extLst>
              <a:ext uri="{FF2B5EF4-FFF2-40B4-BE49-F238E27FC236}">
                <a16:creationId xmlns:a16="http://schemas.microsoft.com/office/drawing/2014/main" id="{12E854D1-F5F6-F02D-BBC6-9D6DB0BF4E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47925" y="1981200"/>
            <a:ext cx="8197850" cy="111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50760" tIns="50760" rIns="50760" bIns="50760" anchor="ctr">
            <a:spAutoFit/>
          </a:bodyPr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algn="ctr" eaLnBrk="1">
              <a:lnSpc>
                <a:spcPts val="8000"/>
              </a:lnSpc>
              <a:spcBef>
                <a:spcPts val="2825"/>
              </a:spcBef>
              <a:buClrTx/>
              <a:buFontTx/>
              <a:buNone/>
            </a:pPr>
            <a:r>
              <a:rPr lang="en-US" altLang="en-US" sz="4000" b="0">
                <a:solidFill>
                  <a:srgbClr val="0CAA41"/>
                </a:solidFill>
                <a:latin typeface="Arial" panose="020B0604020202020204" pitchFamily="34" charset="0"/>
              </a:rPr>
              <a:t>50 Best Jobs in America for 2022 </a:t>
            </a:r>
          </a:p>
        </p:txBody>
      </p:sp>
      <p:sp>
        <p:nvSpPr>
          <p:cNvPr id="9220" name="Text Box 4">
            <a:extLst>
              <a:ext uri="{FF2B5EF4-FFF2-40B4-BE49-F238E27FC236}">
                <a16:creationId xmlns:a16="http://schemas.microsoft.com/office/drawing/2014/main" id="{7DB16DD3-9FDB-05CE-426F-BCACF25EDE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7675" y="7340600"/>
            <a:ext cx="12199938" cy="468313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50760" tIns="50760" rIns="50760" bIns="50760" anchor="ctr">
            <a:spAutoFit/>
          </a:bodyPr>
          <a:lstStyle>
            <a:lvl1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  <a:tab pos="118872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  <a:tab pos="118872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  <a:tab pos="118872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  <a:tab pos="118872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  <a:tab pos="118872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  <a:tab pos="118872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  <a:tab pos="118872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  <a:tab pos="118872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  <a:tab pos="118872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algn="ctr" eaLnBrk="1">
              <a:buClrTx/>
              <a:buFontTx/>
              <a:buNone/>
            </a:pPr>
            <a:r>
              <a:rPr lang="en-US" altLang="en-US" b="0">
                <a:solidFill>
                  <a:srgbClr val="017100"/>
                </a:solidFill>
              </a:rPr>
              <a:t>https://www.glassdoor.com/List/Best-Jobs-in-America-LST_KQ0,20.htm</a:t>
            </a:r>
          </a:p>
        </p:txBody>
      </p:sp>
      <p:pic>
        <p:nvPicPr>
          <p:cNvPr id="9221" name="Picture 5">
            <a:extLst>
              <a:ext uri="{FF2B5EF4-FFF2-40B4-BE49-F238E27FC236}">
                <a16:creationId xmlns:a16="http://schemas.microsoft.com/office/drawing/2014/main" id="{2405B736-5F2E-BE1B-0A57-570E22654E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0" y="3505200"/>
            <a:ext cx="11458575" cy="302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Text Box 1">
            <a:extLst>
              <a:ext uri="{FF2B5EF4-FFF2-40B4-BE49-F238E27FC236}">
                <a16:creationId xmlns:a16="http://schemas.microsoft.com/office/drawing/2014/main" id="{5577EADB-D23F-D054-5DE8-B2D963F1D5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2600" y="355600"/>
            <a:ext cx="11099800" cy="90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50760" tIns="50760" rIns="50760" bIns="50760" anchor="ctr"/>
          <a:lstStyle>
            <a:lvl1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eaLnBrk="1">
              <a:buClrTx/>
              <a:buFontTx/>
              <a:buNone/>
            </a:pPr>
            <a:r>
              <a:rPr lang="en-US" altLang="en-US" sz="4800" b="0"/>
              <a:t>Why CS 220?</a:t>
            </a:r>
          </a:p>
        </p:txBody>
      </p:sp>
      <p:sp>
        <p:nvSpPr>
          <p:cNvPr id="10242" name="Rectangle 2">
            <a:extLst>
              <a:ext uri="{FF2B5EF4-FFF2-40B4-BE49-F238E27FC236}">
                <a16:creationId xmlns:a16="http://schemas.microsoft.com/office/drawing/2014/main" id="{56D727E7-F57C-18CB-55D1-9D95091A3F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7650" y="7613650"/>
            <a:ext cx="12326938" cy="395288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43" name="Text Box 3">
            <a:extLst>
              <a:ext uri="{FF2B5EF4-FFF2-40B4-BE49-F238E27FC236}">
                <a16:creationId xmlns:a16="http://schemas.microsoft.com/office/drawing/2014/main" id="{F7DD61EC-41D7-1DA9-1238-CC72F86F87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950" y="8899525"/>
            <a:ext cx="11264900" cy="468313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50760" tIns="50760" rIns="50760" bIns="50760" anchor="ctr">
            <a:spAutoFit/>
          </a:bodyPr>
          <a:lstStyle>
            <a:lvl1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  <a:tab pos="118872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  <a:tab pos="118872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  <a:tab pos="118872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  <a:tab pos="118872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  <a:tab pos="118872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  <a:tab pos="118872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  <a:tab pos="118872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  <a:tab pos="118872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  <a:tab pos="11430000" algn="l"/>
                <a:tab pos="118872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algn="ctr" eaLnBrk="1">
              <a:buClrTx/>
              <a:buFontTx/>
              <a:buNone/>
            </a:pPr>
            <a:r>
              <a:rPr lang="en-US" altLang="en-US" b="0">
                <a:solidFill>
                  <a:srgbClr val="017100"/>
                </a:solidFill>
              </a:rPr>
              <a:t>https://ourworldindata.org/				https://sdg-tracker.org/ </a:t>
            </a:r>
          </a:p>
        </p:txBody>
      </p:sp>
      <p:sp>
        <p:nvSpPr>
          <p:cNvPr id="10244" name="Text Box 4">
            <a:extLst>
              <a:ext uri="{FF2B5EF4-FFF2-40B4-BE49-F238E27FC236}">
                <a16:creationId xmlns:a16="http://schemas.microsoft.com/office/drawing/2014/main" id="{86475D72-240E-CC93-4E55-425C5EF760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7713" y="1881188"/>
            <a:ext cx="11325225" cy="111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50760" tIns="50760" rIns="50760" bIns="50760" anchor="ctr">
            <a:spAutoFit/>
          </a:bodyPr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algn="ctr" eaLnBrk="1">
              <a:lnSpc>
                <a:spcPts val="8000"/>
              </a:lnSpc>
              <a:spcBef>
                <a:spcPts val="2825"/>
              </a:spcBef>
              <a:buClrTx/>
              <a:buFontTx/>
              <a:buNone/>
            </a:pPr>
            <a:r>
              <a:rPr lang="en-US" altLang="en-US" sz="4000" b="0">
                <a:solidFill>
                  <a:srgbClr val="0CAA41"/>
                </a:solidFill>
                <a:latin typeface="Arial" panose="020B0604020202020204" pitchFamily="34" charset="0"/>
              </a:rPr>
              <a:t>People use Data to solve the world’s problems</a:t>
            </a:r>
          </a:p>
        </p:txBody>
      </p:sp>
      <p:pic>
        <p:nvPicPr>
          <p:cNvPr id="10245" name="Picture 5">
            <a:extLst>
              <a:ext uri="{FF2B5EF4-FFF2-40B4-BE49-F238E27FC236}">
                <a16:creationId xmlns:a16="http://schemas.microsoft.com/office/drawing/2014/main" id="{4F0AEAD2-3B51-8C50-4C9D-530075F07F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600" y="3905250"/>
            <a:ext cx="4191000" cy="3906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246" name="Picture 6">
            <a:extLst>
              <a:ext uri="{FF2B5EF4-FFF2-40B4-BE49-F238E27FC236}">
                <a16:creationId xmlns:a16="http://schemas.microsoft.com/office/drawing/2014/main" id="{B7F357FF-5931-12DE-010C-0CBAB94D9C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2400" y="7683500"/>
            <a:ext cx="5143500" cy="803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247" name="Picture 7">
            <a:extLst>
              <a:ext uri="{FF2B5EF4-FFF2-40B4-BE49-F238E27FC236}">
                <a16:creationId xmlns:a16="http://schemas.microsoft.com/office/drawing/2014/main" id="{4E3DCD26-631E-E115-E21A-C3571B87B3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7663" y="3898900"/>
            <a:ext cx="7050087" cy="3516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ext Box 1">
            <a:extLst>
              <a:ext uri="{FF2B5EF4-FFF2-40B4-BE49-F238E27FC236}">
                <a16:creationId xmlns:a16="http://schemas.microsoft.com/office/drawing/2014/main" id="{D8E77434-DFB7-D26B-F40C-6FE33DD1F6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2500" y="254000"/>
            <a:ext cx="11099800" cy="90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50760" tIns="50760" rIns="50760" bIns="50760" anchor="ctr"/>
          <a:lstStyle>
            <a:lvl1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eaLnBrk="1">
              <a:buClrTx/>
              <a:buFontTx/>
              <a:buNone/>
            </a:pPr>
            <a:r>
              <a:rPr lang="en-US" altLang="en-US" sz="4800" b="0"/>
              <a:t>Today's Topics</a:t>
            </a:r>
          </a:p>
        </p:txBody>
      </p:sp>
      <p:sp>
        <p:nvSpPr>
          <p:cNvPr id="11266" name="Text Box 2">
            <a:extLst>
              <a:ext uri="{FF2B5EF4-FFF2-40B4-BE49-F238E27FC236}">
                <a16:creationId xmlns:a16="http://schemas.microsoft.com/office/drawing/2014/main" id="{ECD325D5-B268-EA56-F23D-4963495C7F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2500" y="1587500"/>
            <a:ext cx="11099800" cy="728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50760" tIns="50760" rIns="50760" bIns="50760"/>
          <a:lstStyle>
            <a:lvl1pPr marL="127000" indent="-88900"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1pPr>
            <a:lvl2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2pPr>
            <a:lvl3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3pPr>
            <a:lvl4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4pPr>
            <a:lvl5pPr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5pPr>
            <a:lvl6pPr marL="25146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6pPr>
            <a:lvl7pPr marL="29718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7pPr>
            <a:lvl8pPr marL="34290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8pPr>
            <a:lvl9pPr marL="3886200" indent="-228600" defTabSz="457200" eaLnBrk="0" fontAlgn="base" hangingPunct="0">
              <a:spcBef>
                <a:spcPts val="25"/>
              </a:spcBef>
              <a:spcAft>
                <a:spcPts val="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584200" algn="l"/>
                <a:tab pos="1168400" algn="l"/>
                <a:tab pos="1752600" algn="l"/>
                <a:tab pos="2336800" algn="l"/>
                <a:tab pos="2921000" algn="l"/>
                <a:tab pos="3505200" algn="l"/>
                <a:tab pos="4089400" algn="l"/>
                <a:tab pos="4673600" algn="l"/>
                <a:tab pos="5257800" algn="l"/>
                <a:tab pos="5842000" algn="l"/>
                <a:tab pos="6426200" algn="l"/>
                <a:tab pos="7010400" algn="l"/>
                <a:tab pos="7594600" algn="l"/>
                <a:tab pos="8178800" algn="l"/>
                <a:tab pos="8763000" algn="l"/>
                <a:tab pos="9347200" algn="l"/>
                <a:tab pos="9931400" algn="l"/>
                <a:tab pos="10515600" algn="l"/>
                <a:tab pos="10972800" algn="l"/>
              </a:tabLst>
              <a:defRPr sz="2400" b="1">
                <a:solidFill>
                  <a:srgbClr val="000000"/>
                </a:solidFill>
                <a:latin typeface="Gill Sans" charset="0"/>
                <a:cs typeface="Gill Sans" charset="0"/>
              </a:defRPr>
            </a:lvl9pPr>
          </a:lstStyle>
          <a:p>
            <a:pPr eaLnBrk="1">
              <a:spcBef>
                <a:spcPts val="4225"/>
              </a:spcBef>
              <a:buClrTx/>
              <a:buSzPct val="145000"/>
              <a:buFontTx/>
              <a:buNone/>
            </a:pPr>
            <a:r>
              <a:rPr lang="en-US" altLang="en-US" sz="3200" b="0"/>
              <a:t>Introductions</a:t>
            </a:r>
          </a:p>
          <a:p>
            <a:pPr eaLnBrk="1">
              <a:buClr>
                <a:srgbClr val="EE220C"/>
              </a:buClr>
              <a:buSzPct val="145000"/>
              <a:buFont typeface="Gill Sans" charset="0"/>
              <a:buChar char="•"/>
            </a:pPr>
            <a:r>
              <a:rPr lang="en-US" altLang="en-US" sz="2800" b="0">
                <a:solidFill>
                  <a:srgbClr val="EE220C"/>
                </a:solidFill>
              </a:rPr>
              <a:t>Who are the faculty?  Who are you?</a:t>
            </a:r>
          </a:p>
          <a:p>
            <a:pPr eaLnBrk="1">
              <a:spcBef>
                <a:spcPts val="4225"/>
              </a:spcBef>
              <a:buClrTx/>
              <a:buSzPct val="145000"/>
              <a:buFontTx/>
              <a:buNone/>
            </a:pPr>
            <a:r>
              <a:rPr lang="en-US" altLang="en-US" sz="3200" b="0"/>
              <a:t>Course overview</a:t>
            </a:r>
          </a:p>
          <a:p>
            <a:pPr eaLnBrk="1">
              <a:spcBef>
                <a:spcPts val="4225"/>
              </a:spcBef>
              <a:buClrTx/>
              <a:buSzPct val="145000"/>
              <a:buFontTx/>
              <a:buNone/>
            </a:pPr>
            <a:r>
              <a:rPr lang="en-US" altLang="en-US" sz="3200" b="0"/>
              <a:t>Website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Gill Sans SemiBold"/>
        <a:ea typeface=""/>
        <a:cs typeface="Gill Sans SemiBold"/>
      </a:majorFont>
      <a:minorFont>
        <a:latin typeface="Gill Sans"/>
        <a:ea typeface=""/>
        <a:cs typeface="Gill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0" fontAlgn="base" latinLnBrk="0" hangingPunct="0">
          <a:lnSpc>
            <a:spcPct val="100000"/>
          </a:lnSpc>
          <a:spcBef>
            <a:spcPts val="25"/>
          </a:spcBef>
          <a:spcAft>
            <a:spcPts val="25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en-US" sz="2400" b="1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Gill Sans" charset="0"/>
            <a:cs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0" fontAlgn="base" latinLnBrk="0" hangingPunct="0">
          <a:lnSpc>
            <a:spcPct val="100000"/>
          </a:lnSpc>
          <a:spcBef>
            <a:spcPts val="25"/>
          </a:spcBef>
          <a:spcAft>
            <a:spcPts val="25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en-US" sz="2400" b="1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Gill Sans" charset="0"/>
            <a:cs typeface="Gill Sans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Custom</PresentationFormat>
  <Slides>35</Slides>
  <Notes>35</Notes>
  <HiddenSlides>1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revision>4</cp:revision>
  <dcterms:modified xsi:type="dcterms:W3CDTF">2024-01-24T17:12:26Z</dcterms:modified>
</cp:coreProperties>
</file>