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1"/>
    <p:sldMasterId id="2147483682" r:id="rId2"/>
    <p:sldMasterId id="2147483689" r:id="rId3"/>
    <p:sldMasterId id="2147483694" r:id="rId4"/>
  </p:sldMasterIdLst>
  <p:notesMasterIdLst>
    <p:notesMasterId r:id="rId7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327"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Lst>
  <p:sldSz cx="9144000" cy="5143500" type="screen16x9"/>
  <p:notesSz cx="6858000" cy="9144000"/>
  <p:embeddedFontLst>
    <p:embeddedFont>
      <p:font typeface="Bebas Neue" panose="020B0606020202050201" pitchFamily="34" charset="77"/>
      <p:regular r:id="rId77"/>
    </p:embeddedFont>
    <p:embeddedFont>
      <p:font typeface="Gill Sans" panose="020B0502020104020203" pitchFamily="34" charset="-79"/>
      <p:regular r:id="rId78"/>
      <p:bold r:id="rId79"/>
    </p:embeddedFont>
    <p:embeddedFont>
      <p:font typeface="Gill Sans MT" panose="020B0502020104020203" pitchFamily="34" charset="77"/>
      <p:regular r:id="rId80"/>
      <p:bold r:id="rId81"/>
      <p:italic r:id="rId82"/>
      <p:boldItalic r:id="rId8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C7203C5-754D-49DE-88A1-4DACD8CDFAC1}">
  <a:tblStyle styleId="{6C7203C5-754D-49DE-88A1-4DACD8CDFAC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D45BAEA-98A2-454C-A1E6-4ED1AA6C09DB}" styleName="Table_1">
    <a:wholeTbl>
      <a:tcTxStyle b="off" i="off">
        <a:font>
          <a:latin typeface="Gill Sans MT"/>
          <a:ea typeface="Gill Sans MT"/>
          <a:cs typeface="Gill Sans MT"/>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18"/>
    <p:restoredTop sz="90689"/>
  </p:normalViewPr>
  <p:slideViewPr>
    <p:cSldViewPr snapToGrid="0">
      <p:cViewPr>
        <p:scale>
          <a:sx n="100" d="100"/>
          <a:sy n="100" d="100"/>
        </p:scale>
        <p:origin x="1000" y="2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font" Target="fonts/font3.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4.fntdata"/><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4" name="Google Shape;32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mn-lt"/>
              </a:rPr>
              <a:t>False - </a:t>
            </a:r>
            <a:r>
              <a:rPr lang="en-US" b="1" dirty="0">
                <a:latin typeface="+mn-lt"/>
              </a:rPr>
              <a:t>Random reads</a:t>
            </a:r>
            <a:r>
              <a:rPr lang="en-US" dirty="0">
                <a:latin typeface="+mn-lt"/>
              </a:rPr>
              <a:t> can be </a:t>
            </a:r>
            <a:r>
              <a:rPr lang="en-US" b="1" dirty="0">
                <a:latin typeface="+mn-lt"/>
              </a:rPr>
              <a:t>load-balanced</a:t>
            </a:r>
            <a:r>
              <a:rPr lang="en-US" dirty="0">
                <a:latin typeface="+mn-lt"/>
              </a:rPr>
              <a:t> across both mirrored disks, whereas </a:t>
            </a:r>
            <a:r>
              <a:rPr lang="en-US" b="1" dirty="0">
                <a:latin typeface="+mn-lt"/>
              </a:rPr>
              <a:t>Random writes</a:t>
            </a:r>
            <a:r>
              <a:rPr lang="en-US" dirty="0">
                <a:latin typeface="+mn-lt"/>
              </a:rPr>
              <a:t> must be performed on </a:t>
            </a:r>
            <a:r>
              <a:rPr lang="en-US" b="1" dirty="0">
                <a:latin typeface="+mn-lt"/>
              </a:rPr>
              <a:t>both disks</a:t>
            </a:r>
            <a:r>
              <a:rPr lang="en-US" dirty="0">
                <a:latin typeface="+mn-lt"/>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mn-lt"/>
              </a:rPr>
              <a:t>True - RAID-4 uses </a:t>
            </a:r>
            <a:r>
              <a:rPr lang="en-US" b="1" dirty="0">
                <a:latin typeface="+mn-lt"/>
              </a:rPr>
              <a:t>a dedicated parity disk </a:t>
            </a:r>
            <a:r>
              <a:rPr lang="en-US" b="0" dirty="0">
                <a:latin typeface="+mn-lt"/>
              </a:rPr>
              <a:t>so if it fails it loses its fault tolerance. Single point of failure </a:t>
            </a:r>
            <a:endParaRPr lang="en-US" dirty="0">
              <a:latin typeface="+mn-lt"/>
            </a:endParaRP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r>
              <a:rPr lang="en-US" dirty="0">
                <a:latin typeface="+mn-lt"/>
              </a:rPr>
              <a:t>False –</a:t>
            </a:r>
          </a:p>
          <a:p>
            <a:pPr marL="0" lvl="0" indent="0" algn="l" rtl="0">
              <a:spcBef>
                <a:spcPts val="0"/>
              </a:spcBef>
              <a:spcAft>
                <a:spcPts val="0"/>
              </a:spcAft>
              <a:buNone/>
            </a:pPr>
            <a:r>
              <a:rPr lang="en-US" dirty="0">
                <a:latin typeface="+mn-lt"/>
              </a:rPr>
              <a:t>N = number of disks</a:t>
            </a:r>
          </a:p>
          <a:p>
            <a:pPr marL="0" lvl="0" indent="0" algn="l" rtl="0">
              <a:spcBef>
                <a:spcPts val="0"/>
              </a:spcBef>
              <a:spcAft>
                <a:spcPts val="0"/>
              </a:spcAft>
              <a:buNone/>
            </a:pPr>
            <a:r>
              <a:rPr lang="en-US" dirty="0">
                <a:latin typeface="+mn-lt"/>
              </a:rPr>
              <a:t>S = sequential throughput</a:t>
            </a:r>
          </a:p>
          <a:p>
            <a:pPr marL="0" lvl="0" indent="0" algn="l" rtl="0">
              <a:spcBef>
                <a:spcPts val="0"/>
              </a:spcBef>
              <a:spcAft>
                <a:spcPts val="0"/>
              </a:spcAft>
              <a:buNone/>
            </a:pPr>
            <a:r>
              <a:rPr lang="en-US" dirty="0">
                <a:latin typeface="+mn-lt"/>
              </a:rPr>
              <a:t>R = random throughput</a:t>
            </a:r>
          </a:p>
          <a:p>
            <a:pPr marL="171450" lvl="0" indent="-171450" algn="l" rtl="0">
              <a:spcBef>
                <a:spcPts val="0"/>
              </a:spcBef>
              <a:spcAft>
                <a:spcPts val="0"/>
              </a:spcAft>
              <a:buFontTx/>
              <a:buChar char="-"/>
            </a:pPr>
            <a:r>
              <a:rPr lang="en-US" dirty="0">
                <a:latin typeface="+mn-lt"/>
              </a:rPr>
              <a:t>(N * S) for seq reads for raid 0</a:t>
            </a:r>
          </a:p>
          <a:p>
            <a:pPr marL="171450" lvl="0" indent="-171450" algn="l" rtl="0">
              <a:spcBef>
                <a:spcPts val="0"/>
              </a:spcBef>
              <a:spcAft>
                <a:spcPts val="0"/>
              </a:spcAft>
              <a:buFontTx/>
              <a:buChar char="-"/>
            </a:pPr>
            <a:r>
              <a:rPr lang="en-US" dirty="0">
                <a:latin typeface="+mn-lt"/>
              </a:rPr>
              <a:t>(N-1)*S for seq reads for raid 5</a:t>
            </a:r>
          </a:p>
          <a:p>
            <a:pPr marL="171450" lvl="0" indent="-171450" algn="l" rtl="0">
              <a:spcBef>
                <a:spcPts val="0"/>
              </a:spcBef>
              <a:spcAft>
                <a:spcPts val="0"/>
              </a:spcAft>
              <a:buFontTx/>
              <a:buChar char="-"/>
            </a:pPr>
            <a:r>
              <a:rPr lang="en-US" dirty="0">
                <a:latin typeface="+mn-lt"/>
              </a:rPr>
              <a:t>N * R for random reads for both 0 and 5</a:t>
            </a:r>
          </a:p>
        </p:txBody>
      </p:sp>
      <p:sp>
        <p:nvSpPr>
          <p:cNvPr id="365" name="Google Shape;36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51ab42629c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351ab42629c_0_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2" name="Google Shape;372;g351ab42629c_0_4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 name="Google Shape;37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3" name="Google Shape;41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mn-lt"/>
                <a:cs typeface="Arial" panose="020B0604020202020204" pitchFamily="34" charset="0"/>
              </a:rPr>
              <a:t>offset for fd1 = 100</a:t>
            </a:r>
          </a:p>
          <a:p>
            <a:pPr marL="0" lvl="0" indent="0" algn="l" rtl="0">
              <a:spcBef>
                <a:spcPts val="0"/>
              </a:spcBef>
              <a:spcAft>
                <a:spcPts val="0"/>
              </a:spcAft>
              <a:buNone/>
            </a:pPr>
            <a:r>
              <a:rPr lang="en-US" dirty="0">
                <a:latin typeface="+mn-lt"/>
                <a:cs typeface="Arial" panose="020B0604020202020204" pitchFamily="34" charset="0"/>
              </a:rPr>
              <a:t>fd2 = 16</a:t>
            </a:r>
          </a:p>
          <a:p>
            <a:pPr marL="0" lvl="0" indent="0" algn="l" rtl="0">
              <a:spcBef>
                <a:spcPts val="0"/>
              </a:spcBef>
              <a:spcAft>
                <a:spcPts val="0"/>
              </a:spcAft>
              <a:buNone/>
            </a:pPr>
            <a:r>
              <a:rPr lang="en-US" dirty="0">
                <a:latin typeface="+mn-lt"/>
                <a:cs typeface="Arial" panose="020B0604020202020204" pitchFamily="34" charset="0"/>
              </a:rPr>
              <a:t>fd3 = 16</a:t>
            </a:r>
          </a:p>
          <a:p>
            <a:pPr marL="0" lvl="0" indent="0" algn="l" rtl="0">
              <a:spcBef>
                <a:spcPts val="0"/>
              </a:spcBef>
              <a:spcAft>
                <a:spcPts val="0"/>
              </a:spcAft>
              <a:buNone/>
            </a:pPr>
            <a:endParaRPr lang="en-US" dirty="0">
              <a:latin typeface="+mn-lt"/>
              <a:cs typeface="Arial" panose="020B0604020202020204" pitchFamily="34" charset="0"/>
            </a:endParaRPr>
          </a:p>
          <a:p>
            <a:pPr marL="0" lvl="0" indent="0" algn="l" rtl="0">
              <a:spcBef>
                <a:spcPts val="0"/>
              </a:spcBef>
              <a:spcAft>
                <a:spcPts val="0"/>
              </a:spcAft>
              <a:buNone/>
            </a:pPr>
            <a:endParaRPr lang="en-US" dirty="0">
              <a:latin typeface="+mn-lt"/>
              <a:cs typeface="Arial" panose="020B0604020202020204" pitchFamily="34" charset="0"/>
            </a:endParaRPr>
          </a:p>
          <a:p>
            <a:pPr marL="0" lvl="0" indent="0" algn="l" rtl="0">
              <a:spcBef>
                <a:spcPts val="0"/>
              </a:spcBef>
              <a:spcAft>
                <a:spcPts val="0"/>
              </a:spcAft>
              <a:buNone/>
            </a:pPr>
            <a:r>
              <a:rPr lang="en-US" dirty="0">
                <a:latin typeface="+mn-lt"/>
                <a:cs typeface="Arial" panose="020B0604020202020204" pitchFamily="34" charset="0"/>
              </a:rPr>
              <a:t>For </a:t>
            </a:r>
            <a:r>
              <a:rPr lang="en-US" dirty="0" err="1">
                <a:latin typeface="+mn-lt"/>
                <a:cs typeface="Arial" panose="020B0604020202020204" pitchFamily="34" charset="0"/>
              </a:rPr>
              <a:t>lseek</a:t>
            </a:r>
            <a:r>
              <a:rPr lang="en-US" dirty="0">
                <a:latin typeface="+mn-lt"/>
                <a:cs typeface="Arial" panose="020B0604020202020204" pitchFamily="34" charset="0"/>
              </a:rPr>
              <a:t> - If SEEK_SET, the offset is set to offset bytes.</a:t>
            </a:r>
            <a:endParaRPr dirty="0">
              <a:latin typeface="+mn-lt"/>
              <a:cs typeface="Arial" panose="020B0604020202020204" pitchFamily="34" charset="0"/>
            </a:endParaRPr>
          </a:p>
        </p:txBody>
      </p:sp>
      <p:sp>
        <p:nvSpPr>
          <p:cNvPr id="449" name="Google Shape;4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4*256 = block 0, byte 1024</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b="0" i="0" dirty="0">
                <a:solidFill>
                  <a:srgbClr val="1D1C1D"/>
                </a:solidFill>
                <a:effectLst/>
                <a:latin typeface="Slack-Lato"/>
              </a:rPr>
              <a:t>We are to count </a:t>
            </a:r>
            <a:r>
              <a:rPr lang="en-US" b="0" i="0" dirty="0" err="1">
                <a:solidFill>
                  <a:srgbClr val="1D1C1D"/>
                </a:solidFill>
                <a:effectLst/>
                <a:latin typeface="Slack-Lato"/>
              </a:rPr>
              <a:t>inodes</a:t>
            </a:r>
            <a:r>
              <a:rPr lang="en-US" b="0" i="0" dirty="0">
                <a:solidFill>
                  <a:srgbClr val="1D1C1D"/>
                </a:solidFill>
                <a:effectLst/>
                <a:latin typeface="Slack-Lato"/>
              </a:rPr>
              <a:t> as starting from block 0, but yes - if we have FS metadata before that, it should be 0+number of FS metadata blocks. </a:t>
            </a:r>
            <a:endParaRPr dirty="0"/>
          </a:p>
        </p:txBody>
      </p:sp>
      <p:sp>
        <p:nvSpPr>
          <p:cNvPr id="456" name="Google Shape;45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Feature		</a:t>
            </a:r>
            <a:r>
              <a:rPr lang="en-US" b="1" dirty="0">
                <a:latin typeface="Arial" panose="020B0604020202020204" pitchFamily="34" charset="0"/>
                <a:cs typeface="Arial" panose="020B0604020202020204" pitchFamily="34" charset="0"/>
              </a:rPr>
              <a:t>HDD		SSD</a:t>
            </a: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Speed		Slow		Fast</a:t>
            </a: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Cost per GB		Low		High</a:t>
            </a: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Shock resistance	Low		High</a:t>
            </a: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Power consumption	Higher		Lower</a:t>
            </a: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Best for		Bulk storage	Performance</a:t>
            </a:r>
          </a:p>
          <a:p>
            <a:pPr marL="0" lvl="0" indent="0" algn="l" rtl="0">
              <a:spcBef>
                <a:spcPts val="0"/>
              </a:spcBef>
              <a:spcAft>
                <a:spcPts val="0"/>
              </a:spcAft>
              <a:buNone/>
            </a:pP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Raid</a:t>
            </a:r>
          </a:p>
          <a:p>
            <a:pPr marL="171450" lvl="0" indent="-171450" algn="l" rtl="0">
              <a:spcBef>
                <a:spcPts val="0"/>
              </a:spcBef>
              <a:spcAft>
                <a:spcPts val="0"/>
              </a:spcAft>
              <a:buFontTx/>
              <a:buChar char="-"/>
            </a:pPr>
            <a:r>
              <a:rPr lang="en-US" dirty="0">
                <a:latin typeface="Arial" panose="020B0604020202020204" pitchFamily="34" charset="0"/>
                <a:cs typeface="Arial" panose="020B0604020202020204" pitchFamily="34" charset="0"/>
              </a:rPr>
              <a:t>Redundancy and fault tolerance</a:t>
            </a:r>
          </a:p>
          <a:p>
            <a:pPr marL="171450" lvl="0" indent="-171450" algn="l" rtl="0">
              <a:spcBef>
                <a:spcPts val="0"/>
              </a:spcBef>
              <a:spcAft>
                <a:spcPts val="0"/>
              </a:spcAft>
              <a:buFontTx/>
              <a:buChar char="-"/>
            </a:pPr>
            <a:r>
              <a:rPr lang="en-US" dirty="0">
                <a:latin typeface="Arial" panose="020B0604020202020204" pitchFamily="34" charset="0"/>
                <a:cs typeface="Arial" panose="020B0604020202020204" pitchFamily="34" charset="0"/>
              </a:rPr>
              <a:t>0 uses striping – split data across disks</a:t>
            </a:r>
          </a:p>
          <a:p>
            <a:pPr marL="171450" lvl="0" indent="-171450" algn="l" rtl="0">
              <a:spcBef>
                <a:spcPts val="0"/>
              </a:spcBef>
              <a:spcAft>
                <a:spcPts val="0"/>
              </a:spcAft>
              <a:buFontTx/>
              <a:buChar char="-"/>
            </a:pPr>
            <a:r>
              <a:rPr lang="en-US" dirty="0">
                <a:latin typeface="Arial" panose="020B0604020202020204" pitchFamily="34" charset="0"/>
                <a:cs typeface="Arial" panose="020B0604020202020204" pitchFamily="34" charset="0"/>
              </a:rPr>
              <a:t>1 uses mirroring – duplicate across disks</a:t>
            </a:r>
          </a:p>
          <a:p>
            <a:pPr marL="171450" lvl="0" indent="-171450" algn="l" rtl="0">
              <a:spcBef>
                <a:spcPts val="0"/>
              </a:spcBef>
              <a:spcAft>
                <a:spcPts val="0"/>
              </a:spcAft>
              <a:buFontTx/>
              <a:buChar char="-"/>
            </a:pPr>
            <a:r>
              <a:rPr lang="en-US" dirty="0">
                <a:latin typeface="Arial" panose="020B0604020202020204" pitchFamily="34" charset="0"/>
                <a:cs typeface="Arial" panose="020B0604020202020204" pitchFamily="34" charset="0"/>
              </a:rPr>
              <a:t>4 uses striping and parity  </a:t>
            </a:r>
          </a:p>
          <a:p>
            <a:pPr marL="171450" lvl="0" indent="-171450" algn="l" rtl="0">
              <a:spcBef>
                <a:spcPts val="0"/>
              </a:spcBef>
              <a:spcAft>
                <a:spcPts val="0"/>
              </a:spcAft>
              <a:buFontTx/>
              <a:buChar char="-"/>
            </a:pPr>
            <a:r>
              <a:rPr lang="en-US" dirty="0">
                <a:latin typeface="Arial" panose="020B0604020202020204" pitchFamily="34" charset="0"/>
                <a:cs typeface="Arial" panose="020B0604020202020204" pitchFamily="34" charset="0"/>
              </a:rPr>
              <a:t>5 uses striping and parity </a:t>
            </a:r>
          </a:p>
          <a:p>
            <a:pPr marL="171450" lvl="0" indent="-171450" algn="l" rtl="0">
              <a:spcBef>
                <a:spcPts val="0"/>
              </a:spcBef>
              <a:spcAft>
                <a:spcPts val="0"/>
              </a:spcAft>
              <a:buFontTx/>
              <a:buChar char="-"/>
            </a:pPr>
            <a:endParaRPr lang="en-US" dirty="0">
              <a:latin typeface="Arial" panose="020B0604020202020204" pitchFamily="34" charset="0"/>
              <a:cs typeface="Arial" panose="020B0604020202020204" pitchFamily="34" charset="0"/>
            </a:endParaRPr>
          </a:p>
        </p:txBody>
      </p:sp>
      <p:sp>
        <p:nvSpPr>
          <p:cNvPr id="254" name="Google Shape;25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351ab42629c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351ab42629c_0_2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latin typeface="Arial" panose="020B0604020202020204" pitchFamily="34" charset="0"/>
                <a:cs typeface="Arial" panose="020B0604020202020204" pitchFamily="34" charset="0"/>
              </a:rPr>
              <a:t>Symbolic Link: Deleting a symbolic link removes only the link itself. The original file remains unaffected unless it is also deleted (if only the original file is deleted, the </a:t>
            </a:r>
            <a:r>
              <a:rPr lang="en-US" dirty="0" err="1">
                <a:latin typeface="Arial" panose="020B0604020202020204" pitchFamily="34" charset="0"/>
                <a:cs typeface="Arial" panose="020B0604020202020204" pitchFamily="34" charset="0"/>
              </a:rPr>
              <a:t>symlink</a:t>
            </a:r>
            <a:r>
              <a:rPr lang="en-US" dirty="0">
                <a:latin typeface="Arial" panose="020B0604020202020204" pitchFamily="34" charset="0"/>
                <a:cs typeface="Arial" panose="020B0604020202020204" pitchFamily="34" charset="0"/>
              </a:rPr>
              <a:t> continues to point to the non existent file - accessing it will cause failure, no such file or directory)</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Hard Link: Deleting a hard link decreases the link count to the file's </a:t>
            </a:r>
            <a:r>
              <a:rPr lang="en-US" dirty="0" err="1">
                <a:latin typeface="Arial" panose="020B0604020202020204" pitchFamily="34" charset="0"/>
                <a:cs typeface="Arial" panose="020B0604020202020204" pitchFamily="34" charset="0"/>
              </a:rPr>
              <a:t>inode</a:t>
            </a:r>
            <a:r>
              <a:rPr lang="en-US" dirty="0">
                <a:latin typeface="Arial" panose="020B0604020202020204" pitchFamily="34" charset="0"/>
                <a:cs typeface="Arial" panose="020B0604020202020204" pitchFamily="34" charset="0"/>
              </a:rPr>
              <a:t>. The data remains on the disk until all hard links are deleted. Deleting the file doesn’t cause the hard link to stop working, it is just another name for the file.</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6 - root + 4 directories + file</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after </a:t>
            </a:r>
            <a:r>
              <a:rPr lang="en-US" dirty="0" err="1">
                <a:latin typeface="Arial" panose="020B0604020202020204" pitchFamily="34" charset="0"/>
                <a:cs typeface="Arial" panose="020B0604020202020204" pitchFamily="34" charset="0"/>
              </a:rPr>
              <a:t>fsync</a:t>
            </a:r>
            <a:r>
              <a:rPr lang="en-US" dirty="0">
                <a:latin typeface="Arial" panose="020B0604020202020204" pitchFamily="34" charset="0"/>
                <a:cs typeface="Arial" panose="020B0604020202020204" pitchFamily="34" charset="0"/>
              </a:rPr>
              <a:t> returns</a:t>
            </a:r>
            <a:endParaRPr dirty="0">
              <a:latin typeface="Arial" panose="020B0604020202020204" pitchFamily="34" charset="0"/>
              <a:cs typeface="Arial" panose="020B0604020202020204" pitchFamily="34" charset="0"/>
            </a:endParaRPr>
          </a:p>
        </p:txBody>
      </p:sp>
      <p:sp>
        <p:nvSpPr>
          <p:cNvPr id="543" name="Google Shape;543;g351ab42629c_0_21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351ab42629c_0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9" name="Google Shape;549;g351ab42629c_0_24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mn-lt"/>
              </a:rPr>
              <a:t>3 - Hello, this …</a:t>
            </a:r>
            <a:endParaRPr dirty="0">
              <a:latin typeface="+mn-lt"/>
            </a:endParaRPr>
          </a:p>
          <a:p>
            <a:pPr marL="0" lvl="0" indent="0" algn="l" rtl="0">
              <a:spcBef>
                <a:spcPts val="0"/>
              </a:spcBef>
              <a:spcAft>
                <a:spcPts val="0"/>
              </a:spcAft>
              <a:buNone/>
            </a:pPr>
            <a:r>
              <a:rPr lang="en-US" dirty="0">
                <a:latin typeface="+mn-lt"/>
              </a:rPr>
              <a:t>5 - This is an update …</a:t>
            </a:r>
            <a:endParaRPr dirty="0">
              <a:latin typeface="+mn-lt"/>
            </a:endParaRPr>
          </a:p>
          <a:p>
            <a:pPr marL="0" lvl="0" indent="0" algn="l" rtl="0">
              <a:spcBef>
                <a:spcPts val="0"/>
              </a:spcBef>
              <a:spcAft>
                <a:spcPts val="0"/>
              </a:spcAft>
              <a:buNone/>
            </a:pPr>
            <a:r>
              <a:rPr lang="en-US" dirty="0">
                <a:latin typeface="+mn-lt"/>
              </a:rPr>
              <a:t>8 - This is an update …</a:t>
            </a:r>
            <a:endParaRPr dirty="0">
              <a:latin typeface="+mn-lt"/>
            </a:endParaRPr>
          </a:p>
          <a:p>
            <a:pPr marL="0" lvl="0" indent="0" algn="l" rtl="0">
              <a:spcBef>
                <a:spcPts val="0"/>
              </a:spcBef>
              <a:spcAft>
                <a:spcPts val="0"/>
              </a:spcAft>
              <a:buNone/>
            </a:pPr>
            <a:r>
              <a:rPr lang="en-US" dirty="0">
                <a:latin typeface="+mn-lt"/>
              </a:rPr>
              <a:t>9 - cat: </a:t>
            </a:r>
            <a:r>
              <a:rPr lang="en-US" dirty="0" err="1">
                <a:latin typeface="+mn-lt"/>
              </a:rPr>
              <a:t>symlink.txt</a:t>
            </a:r>
            <a:r>
              <a:rPr lang="en-US" dirty="0">
                <a:latin typeface="+mn-lt"/>
              </a:rPr>
              <a:t>: No such file or directory</a:t>
            </a:r>
          </a:p>
          <a:p>
            <a:pPr marL="0" lvl="0" indent="0" algn="l" rtl="0">
              <a:spcBef>
                <a:spcPts val="0"/>
              </a:spcBef>
              <a:spcAft>
                <a:spcPts val="0"/>
              </a:spcAft>
              <a:buNone/>
            </a:pPr>
            <a:r>
              <a:rPr lang="en-US" dirty="0">
                <a:latin typeface="+mn-lt"/>
              </a:rPr>
              <a:t>	symbolic link is broken so it doesn’t work</a:t>
            </a:r>
          </a:p>
          <a:p>
            <a:pPr marL="0" lvl="0" indent="0" algn="l" rtl="0">
              <a:spcBef>
                <a:spcPts val="0"/>
              </a:spcBef>
              <a:spcAft>
                <a:spcPts val="0"/>
              </a:spcAft>
              <a:buNone/>
            </a:pPr>
            <a:endParaRPr lang="en-US" dirty="0">
              <a:latin typeface="+mn-lt"/>
            </a:endParaRPr>
          </a:p>
          <a:p>
            <a:pPr>
              <a:buNone/>
            </a:pPr>
            <a:endParaRPr lang="en-US" dirty="0">
              <a:latin typeface="+mn-lt"/>
            </a:endParaRPr>
          </a:p>
          <a:p>
            <a:pPr>
              <a:buNone/>
            </a:pPr>
            <a:r>
              <a:rPr lang="en-US" dirty="0">
                <a:latin typeface="+mn-lt"/>
              </a:rPr>
              <a:t>2 = Creates a </a:t>
            </a:r>
            <a:r>
              <a:rPr lang="en-US" b="1" dirty="0">
                <a:latin typeface="+mn-lt"/>
              </a:rPr>
              <a:t>hard link</a:t>
            </a:r>
            <a:r>
              <a:rPr lang="en-US" dirty="0">
                <a:latin typeface="+mn-lt"/>
              </a:rPr>
              <a:t> to </a:t>
            </a:r>
            <a:r>
              <a:rPr lang="en-US" dirty="0" err="1">
                <a:latin typeface="+mn-lt"/>
              </a:rPr>
              <a:t>file.txt</a:t>
            </a:r>
            <a:r>
              <a:rPr lang="en-US" dirty="0">
                <a:latin typeface="+mn-lt"/>
              </a:rPr>
              <a:t> named </a:t>
            </a:r>
            <a:r>
              <a:rPr lang="en-US" dirty="0" err="1">
                <a:latin typeface="+mn-lt"/>
              </a:rPr>
              <a:t>hardlink.txt</a:t>
            </a:r>
            <a:r>
              <a:rPr lang="en-US" dirty="0">
                <a:latin typeface="+mn-lt"/>
              </a:rPr>
              <a:t>. Now both names point to the </a:t>
            </a:r>
            <a:r>
              <a:rPr lang="en-US" b="1" dirty="0">
                <a:latin typeface="+mn-lt"/>
              </a:rPr>
              <a:t>same underlying </a:t>
            </a:r>
            <a:r>
              <a:rPr lang="en-US" b="1" dirty="0" err="1">
                <a:latin typeface="+mn-lt"/>
              </a:rPr>
              <a:t>inode</a:t>
            </a:r>
            <a:r>
              <a:rPr lang="en-US" dirty="0">
                <a:latin typeface="+mn-lt"/>
              </a:rPr>
              <a:t> and file data.</a:t>
            </a:r>
          </a:p>
          <a:p>
            <a:pPr>
              <a:buNone/>
            </a:pPr>
            <a:r>
              <a:rPr lang="en-US" dirty="0">
                <a:latin typeface="+mn-lt"/>
              </a:rPr>
              <a:t>6 = Creates a </a:t>
            </a:r>
            <a:r>
              <a:rPr lang="en-US" b="1" dirty="0">
                <a:latin typeface="+mn-lt"/>
              </a:rPr>
              <a:t>symbolic (soft) link</a:t>
            </a:r>
            <a:r>
              <a:rPr lang="en-US" dirty="0">
                <a:latin typeface="+mn-lt"/>
              </a:rPr>
              <a:t> named </a:t>
            </a:r>
            <a:r>
              <a:rPr lang="en-US" dirty="0" err="1">
                <a:latin typeface="+mn-lt"/>
              </a:rPr>
              <a:t>symlink.txt</a:t>
            </a:r>
            <a:r>
              <a:rPr lang="en-US" dirty="0">
                <a:latin typeface="+mn-lt"/>
              </a:rPr>
              <a:t> that points to the </a:t>
            </a:r>
            <a:r>
              <a:rPr lang="en-US" b="1" dirty="0">
                <a:latin typeface="+mn-lt"/>
              </a:rPr>
              <a:t>path</a:t>
            </a:r>
            <a:r>
              <a:rPr lang="en-US" dirty="0">
                <a:latin typeface="+mn-lt"/>
              </a:rPr>
              <a:t> </a:t>
            </a:r>
            <a:r>
              <a:rPr lang="en-US" dirty="0" err="1">
                <a:latin typeface="+mn-lt"/>
              </a:rPr>
              <a:t>file.txt</a:t>
            </a:r>
            <a:r>
              <a:rPr lang="en-US" dirty="0">
                <a:latin typeface="+mn-lt"/>
              </a:rPr>
              <a:t>.</a:t>
            </a:r>
          </a:p>
          <a:p>
            <a:r>
              <a:rPr lang="en-US" dirty="0">
                <a:latin typeface="+mn-lt"/>
              </a:rPr>
              <a:t>This is </a:t>
            </a:r>
            <a:r>
              <a:rPr lang="en-US" b="1" dirty="0">
                <a:latin typeface="+mn-lt"/>
              </a:rPr>
              <a:t>not the same </a:t>
            </a:r>
            <a:r>
              <a:rPr lang="en-US" b="1" dirty="0" err="1">
                <a:latin typeface="+mn-lt"/>
              </a:rPr>
              <a:t>inode</a:t>
            </a:r>
            <a:r>
              <a:rPr lang="en-US" dirty="0">
                <a:latin typeface="+mn-lt"/>
              </a:rPr>
              <a:t>—it's just a path redirection.</a:t>
            </a:r>
          </a:p>
          <a:p>
            <a:pPr>
              <a:buNone/>
            </a:pPr>
            <a:r>
              <a:rPr lang="en-US" dirty="0">
                <a:latin typeface="+mn-lt"/>
              </a:rPr>
              <a:t>7 = Deletes the original </a:t>
            </a:r>
            <a:r>
              <a:rPr lang="en-US" dirty="0" err="1">
                <a:latin typeface="+mn-lt"/>
              </a:rPr>
              <a:t>file.txt</a:t>
            </a:r>
            <a:r>
              <a:rPr lang="en-US" dirty="0">
                <a:latin typeface="+mn-lt"/>
              </a:rPr>
              <a:t> name, </a:t>
            </a:r>
            <a:r>
              <a:rPr lang="en-US" b="1" dirty="0">
                <a:latin typeface="+mn-lt"/>
              </a:rPr>
              <a:t>but not the data</a:t>
            </a:r>
            <a:r>
              <a:rPr lang="en-US" dirty="0">
                <a:latin typeface="+mn-lt"/>
              </a:rPr>
              <a:t>—because </a:t>
            </a:r>
            <a:r>
              <a:rPr lang="en-US" dirty="0" err="1">
                <a:latin typeface="+mn-lt"/>
              </a:rPr>
              <a:t>hardlink.txt</a:t>
            </a:r>
            <a:r>
              <a:rPr lang="en-US" dirty="0">
                <a:latin typeface="+mn-lt"/>
              </a:rPr>
              <a:t> still points to it.</a:t>
            </a:r>
          </a:p>
          <a:p>
            <a:r>
              <a:rPr lang="en-US" dirty="0">
                <a:latin typeface="+mn-lt"/>
              </a:rPr>
              <a:t>However, </a:t>
            </a:r>
            <a:r>
              <a:rPr lang="en-US" dirty="0" err="1">
                <a:latin typeface="+mn-lt"/>
              </a:rPr>
              <a:t>symlink.txt</a:t>
            </a:r>
            <a:r>
              <a:rPr lang="en-US" dirty="0">
                <a:latin typeface="+mn-lt"/>
              </a:rPr>
              <a:t> now points to a </a:t>
            </a:r>
            <a:r>
              <a:rPr lang="en-US" b="1" dirty="0">
                <a:latin typeface="+mn-lt"/>
              </a:rPr>
              <a:t>nonexistent file</a:t>
            </a:r>
            <a:r>
              <a:rPr lang="en-US" dirty="0">
                <a:latin typeface="+mn-lt"/>
              </a:rPr>
              <a:t>.</a:t>
            </a:r>
          </a:p>
          <a:p>
            <a:endParaRPr lang="en-US" dirty="0">
              <a:latin typeface="+mn-lt"/>
            </a:endParaRPr>
          </a:p>
          <a:p>
            <a:pPr marL="0" lvl="0" indent="0" algn="l" rtl="0">
              <a:spcBef>
                <a:spcPts val="0"/>
              </a:spcBef>
              <a:spcAft>
                <a:spcPts val="0"/>
              </a:spcAft>
              <a:buNone/>
            </a:pPr>
            <a:endParaRPr lang="en-US" dirty="0">
              <a:latin typeface="+mn-lt"/>
            </a:endParaRPr>
          </a:p>
        </p:txBody>
      </p:sp>
      <p:sp>
        <p:nvSpPr>
          <p:cNvPr id="550" name="Google Shape;550;g351ab42629c_0_24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8" name="Google Shape;55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2" name="Google Shape;65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the double indirect pointer. This pointer refers to a block that contains pointers to indirect blocks, each of which contain pointers to data blocks. </a:t>
            </a:r>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the triple indirect pointer. Overall, this imbalanced tree is referred to as the multi-level index approach to pointing to file blocks.</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 Let’s examine an example with twelve direct pointers, as well as both a single and a double indirect block. Assuming a block size of 4 KB, and 4-byte pointers, this structure can accommodate a file of just over 4 GB in size (i.e., (12 + 1024 + 10242 ) × 4 KB)</a:t>
            </a:r>
            <a:endParaRPr/>
          </a:p>
        </p:txBody>
      </p:sp>
      <p:sp>
        <p:nvSpPr>
          <p:cNvPr id="676" name="Google Shape;676;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2" name="Google Shape;702;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8" name="Google Shape;788;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latin typeface="Arial" panose="020B0604020202020204" pitchFamily="34" charset="0"/>
                <a:cs typeface="Arial" panose="020B0604020202020204" pitchFamily="34" charset="0"/>
              </a:rPr>
              <a:t>Why must </a:t>
            </a:r>
            <a:r>
              <a:rPr lang="en-US" b="1" dirty="0">
                <a:latin typeface="Arial" panose="020B0604020202020204" pitchFamily="34" charset="0"/>
                <a:cs typeface="Arial" panose="020B0604020202020204" pitchFamily="34" charset="0"/>
              </a:rPr>
              <a:t>read </a:t>
            </a:r>
            <a:r>
              <a:rPr lang="en-US" dirty="0">
                <a:latin typeface="Arial" panose="020B0604020202020204" pitchFamily="34" charset="0"/>
                <a:cs typeface="Arial" panose="020B0604020202020204" pitchFamily="34" charset="0"/>
              </a:rPr>
              <a:t>for bar </a:t>
            </a:r>
            <a:r>
              <a:rPr lang="en-US" dirty="0" err="1">
                <a:latin typeface="Arial" panose="020B0604020202020204" pitchFamily="34" charset="0"/>
                <a:cs typeface="Arial" panose="020B0604020202020204" pitchFamily="34" charset="0"/>
              </a:rPr>
              <a:t>inode</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 Because the block contains a bunch of </a:t>
            </a:r>
            <a:r>
              <a:rPr lang="en-US" dirty="0" err="1">
                <a:latin typeface="Arial" panose="020B0604020202020204" pitchFamily="34" charset="0"/>
                <a:cs typeface="Arial" panose="020B0604020202020204" pitchFamily="34" charset="0"/>
              </a:rPr>
              <a:t>inodes</a:t>
            </a:r>
            <a:r>
              <a:rPr lang="en-US" dirty="0">
                <a:latin typeface="Arial" panose="020B0604020202020204" pitchFamily="34" charset="0"/>
                <a:cs typeface="Arial" panose="020B0604020202020204" pitchFamily="34" charset="0"/>
              </a:rPr>
              <a:t> and we write 1 </a:t>
            </a:r>
            <a:r>
              <a:rPr lang="en-US" dirty="0" err="1">
                <a:latin typeface="Arial" panose="020B0604020202020204" pitchFamily="34" charset="0"/>
                <a:cs typeface="Arial" panose="020B0604020202020204" pitchFamily="34" charset="0"/>
              </a:rPr>
              <a:t>inode</a:t>
            </a:r>
            <a:r>
              <a:rPr lang="en-US" dirty="0">
                <a:latin typeface="Arial" panose="020B0604020202020204" pitchFamily="34" charset="0"/>
                <a:cs typeface="Arial" panose="020B0604020202020204" pitchFamily="34" charset="0"/>
              </a:rPr>
              <a:t> to it</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Why write to foo </a:t>
            </a:r>
            <a:r>
              <a:rPr lang="en-US" dirty="0" err="1">
                <a:latin typeface="Arial" panose="020B0604020202020204" pitchFamily="34" charset="0"/>
                <a:cs typeface="Arial" panose="020B0604020202020204" pitchFamily="34" charset="0"/>
              </a:rPr>
              <a:t>inode</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 To update last accessed time for directory and/or size of directory </a:t>
            </a:r>
            <a:r>
              <a:rPr lang="en-US" dirty="0" err="1">
                <a:latin typeface="Arial" panose="020B0604020202020204" pitchFamily="34" charset="0"/>
                <a:cs typeface="Arial" panose="020B0604020202020204" pitchFamily="34" charset="0"/>
              </a:rPr>
              <a:t>etc</a:t>
            </a:r>
            <a:endParaRPr dirty="0">
              <a:latin typeface="Arial" panose="020B0604020202020204" pitchFamily="34" charset="0"/>
              <a:cs typeface="Arial" panose="020B0604020202020204" pitchFamily="34" charset="0"/>
            </a:endParaRPr>
          </a:p>
        </p:txBody>
      </p:sp>
      <p:sp>
        <p:nvSpPr>
          <p:cNvPr id="789" name="Google Shape;789;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a:buNone/>
            </a:pPr>
            <a:r>
              <a:rPr lang="en-US" dirty="0">
                <a:latin typeface="+mn-lt"/>
              </a:rPr>
              <a:t>3 read for the root and directory </a:t>
            </a:r>
            <a:r>
              <a:rPr lang="en-US" dirty="0" err="1">
                <a:latin typeface="+mn-lt"/>
              </a:rPr>
              <a:t>inodes</a:t>
            </a:r>
            <a:r>
              <a:rPr lang="en-US" dirty="0">
                <a:latin typeface="+mn-lt"/>
              </a:rPr>
              <a:t> (if not cached)</a:t>
            </a:r>
          </a:p>
          <a:p>
            <a:pPr>
              <a:buNone/>
            </a:pPr>
            <a:r>
              <a:rPr lang="en-US" dirty="0">
                <a:latin typeface="+mn-lt"/>
              </a:rPr>
              <a:t>1 read for the file </a:t>
            </a:r>
            <a:r>
              <a:rPr lang="en-US" dirty="0" err="1">
                <a:latin typeface="+mn-lt"/>
              </a:rPr>
              <a:t>inode</a:t>
            </a:r>
            <a:endParaRPr lang="en-US" dirty="0">
              <a:latin typeface="+mn-lt"/>
            </a:endParaRPr>
          </a:p>
          <a:p>
            <a:pPr>
              <a:buNone/>
            </a:pPr>
            <a:r>
              <a:rPr lang="en-US" dirty="0">
                <a:latin typeface="+mn-lt"/>
              </a:rPr>
              <a:t>1 read for the last block (to append)</a:t>
            </a:r>
          </a:p>
          <a:p>
            <a:pPr>
              <a:buNone/>
            </a:pPr>
            <a:r>
              <a:rPr lang="en-US" dirty="0">
                <a:latin typeface="+mn-lt"/>
              </a:rPr>
              <a:t>1 write to the block</a:t>
            </a:r>
          </a:p>
          <a:p>
            <a:r>
              <a:rPr lang="en-US" dirty="0">
                <a:latin typeface="+mn-lt"/>
              </a:rPr>
              <a:t>1 write to the </a:t>
            </a:r>
            <a:r>
              <a:rPr lang="en-US" dirty="0" err="1">
                <a:latin typeface="+mn-lt"/>
              </a:rPr>
              <a:t>inode</a:t>
            </a:r>
            <a:endParaRPr lang="en-US" dirty="0">
              <a:latin typeface="+mn-lt"/>
            </a:endParaRP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a:buNone/>
            </a:pPr>
            <a:endParaRPr lang="en-US" dirty="0">
              <a:latin typeface="+mn-lt"/>
            </a:endParaRPr>
          </a:p>
          <a:p>
            <a:pPr>
              <a:buNone/>
            </a:pPr>
            <a:r>
              <a:rPr lang="en-US" dirty="0">
                <a:latin typeface="+mn-lt"/>
              </a:rPr>
              <a:t>I think assuming </a:t>
            </a:r>
            <a:r>
              <a:rPr lang="en-US" dirty="0">
                <a:effectLst/>
                <a:latin typeface="+mn-lt"/>
              </a:rPr>
              <a:t> </a:t>
            </a:r>
            <a:r>
              <a:rPr lang="en-US" dirty="0" err="1">
                <a:effectLst/>
                <a:latin typeface="+mn-lt"/>
              </a:rPr>
              <a:t>inodes</a:t>
            </a:r>
            <a:r>
              <a:rPr lang="en-US" dirty="0">
                <a:effectLst/>
                <a:latin typeface="+mn-lt"/>
              </a:rPr>
              <a:t> have 12 direct pointers, 1 indirect pointer, and 1 double indirect pointer, 4kb block size so 32 blocks</a:t>
            </a:r>
            <a:endParaRPr lang="en-US" dirty="0">
              <a:latin typeface="+mn-lt"/>
            </a:endParaRPr>
          </a:p>
          <a:p>
            <a:pPr marL="0" lvl="0" indent="0" algn="l" rtl="0">
              <a:spcBef>
                <a:spcPts val="0"/>
              </a:spcBef>
              <a:spcAft>
                <a:spcPts val="0"/>
              </a:spcAft>
              <a:buNone/>
            </a:pPr>
            <a:endParaRPr lang="en-US" dirty="0">
              <a:latin typeface="+mn-lt"/>
            </a:endParaRPr>
          </a:p>
          <a:p>
            <a:pPr>
              <a:buNone/>
            </a:pPr>
            <a:r>
              <a:rPr lang="en-US" b="0" dirty="0">
                <a:latin typeface="+mn-lt"/>
              </a:rPr>
              <a:t>3 reads Traverse directories (up to 3 </a:t>
            </a:r>
            <a:r>
              <a:rPr lang="en-US" b="0" dirty="0" err="1">
                <a:latin typeface="+mn-lt"/>
              </a:rPr>
              <a:t>inodes</a:t>
            </a:r>
            <a:r>
              <a:rPr lang="en-US" b="0" dirty="0">
                <a:latin typeface="+mn-lt"/>
              </a:rPr>
              <a:t>): /, Users, swift</a:t>
            </a:r>
          </a:p>
          <a:p>
            <a:pPr>
              <a:buNone/>
            </a:pPr>
            <a:r>
              <a:rPr lang="en-US" b="0" dirty="0">
                <a:latin typeface="+mn-lt"/>
              </a:rPr>
              <a:t>1 Read </a:t>
            </a:r>
            <a:r>
              <a:rPr lang="en-US" b="0" dirty="0" err="1">
                <a:latin typeface="+mn-lt"/>
              </a:rPr>
              <a:t>inode</a:t>
            </a:r>
            <a:r>
              <a:rPr lang="en-US" b="0" dirty="0">
                <a:latin typeface="+mn-lt"/>
              </a:rPr>
              <a:t> for </a:t>
            </a:r>
            <a:r>
              <a:rPr lang="en-US" b="0" dirty="0" err="1">
                <a:latin typeface="+mn-lt"/>
              </a:rPr>
              <a:t>grades.txt</a:t>
            </a:r>
            <a:endParaRPr lang="en-US" b="0" dirty="0">
              <a:latin typeface="+mn-lt"/>
            </a:endParaRPr>
          </a:p>
          <a:p>
            <a:pPr>
              <a:buNone/>
            </a:pPr>
            <a:r>
              <a:rPr lang="en-US" b="0" dirty="0">
                <a:latin typeface="+mn-lt"/>
              </a:rPr>
              <a:t>1 Read indirect block (already in use past block 12)</a:t>
            </a:r>
          </a:p>
          <a:p>
            <a:pPr>
              <a:buNone/>
            </a:pPr>
            <a:r>
              <a:rPr lang="en-US" b="0" dirty="0">
                <a:latin typeface="+mn-lt"/>
              </a:rPr>
              <a:t>1 Write new data block (block 33)</a:t>
            </a:r>
          </a:p>
          <a:p>
            <a:pPr>
              <a:buNone/>
            </a:pPr>
            <a:r>
              <a:rPr lang="en-US" b="0" dirty="0">
                <a:latin typeface="+mn-lt"/>
              </a:rPr>
              <a:t>1 write to Update indirect block with new pointer </a:t>
            </a:r>
          </a:p>
          <a:p>
            <a:pPr>
              <a:buNone/>
            </a:pPr>
            <a:r>
              <a:rPr lang="en-US" b="0" dirty="0">
                <a:latin typeface="+mn-lt"/>
              </a:rPr>
              <a:t>1 write to Update </a:t>
            </a:r>
            <a:r>
              <a:rPr lang="en-US" b="0" dirty="0" err="1">
                <a:latin typeface="+mn-lt"/>
              </a:rPr>
              <a:t>inode</a:t>
            </a:r>
            <a:endParaRPr lang="en-US" b="0" dirty="0">
              <a:latin typeface="+mn-lt"/>
            </a:endParaRPr>
          </a:p>
          <a:p>
            <a:pPr marL="0" lvl="0" indent="0" algn="l" rtl="0">
              <a:spcBef>
                <a:spcPts val="0"/>
              </a:spcBef>
              <a:spcAft>
                <a:spcPts val="0"/>
              </a:spcAft>
              <a:buNone/>
            </a:pPr>
            <a:endParaRPr dirty="0">
              <a:latin typeface="+mn-lt"/>
            </a:endParaRPr>
          </a:p>
        </p:txBody>
      </p:sp>
      <p:sp>
        <p:nvSpPr>
          <p:cNvPr id="823" name="Google Shape;82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9" name="Google Shape;829;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0" name="Google Shape;830;p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51ab42629c_0_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Status: polling vs interrupt</a:t>
            </a:r>
            <a:endParaRPr/>
          </a:p>
          <a:p>
            <a:pPr marL="0" lvl="0" indent="0" algn="l" rtl="0">
              <a:spcBef>
                <a:spcPts val="0"/>
              </a:spcBef>
              <a:spcAft>
                <a:spcPts val="0"/>
              </a:spcAft>
              <a:buClr>
                <a:schemeClr val="dk1"/>
              </a:buClr>
              <a:buSzPts val="1100"/>
              <a:buFont typeface="Arial"/>
              <a:buNone/>
            </a:pPr>
            <a:r>
              <a:rPr lang="en-US"/>
              <a:t>Data: PIO vs DMA</a:t>
            </a:r>
            <a:endParaRPr/>
          </a:p>
          <a:p>
            <a:pPr marL="0" lvl="0" indent="0" algn="l" rtl="0">
              <a:spcBef>
                <a:spcPts val="0"/>
              </a:spcBef>
              <a:spcAft>
                <a:spcPts val="0"/>
              </a:spcAft>
              <a:buNone/>
            </a:pPr>
            <a:r>
              <a:rPr lang="en-US"/>
              <a:t>Control: Special insn vs memory mapped I/O</a:t>
            </a:r>
            <a:endParaRPr/>
          </a:p>
        </p:txBody>
      </p:sp>
      <p:sp>
        <p:nvSpPr>
          <p:cNvPr id="260" name="Google Shape;260;g351ab42629c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7" name="Google Shape;847;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8" name="Google Shape;848;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9" name="Google Shape;879;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0" name="Google Shape;880;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9" name="Google Shape;909;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10" name="Google Shape;910;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5458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6"/>
        <p:cNvGrpSpPr/>
        <p:nvPr/>
      </p:nvGrpSpPr>
      <p:grpSpPr>
        <a:xfrm>
          <a:off x="0" y="0"/>
          <a:ext cx="0" cy="0"/>
          <a:chOff x="0" y="0"/>
          <a:chExt cx="0" cy="0"/>
        </a:xfrm>
      </p:grpSpPr>
      <p:sp>
        <p:nvSpPr>
          <p:cNvPr id="927" name="Google Shape;927;g351ab42629c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8" name="Google Shape;928;g351ab42629c_0_2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9" name="Google Shape;929;g351ab42629c_0_22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gn="l">
              <a:spcBef>
                <a:spcPts val="1372"/>
              </a:spcBef>
              <a:spcAft>
                <a:spcPts val="1029"/>
              </a:spcAft>
              <a:buNone/>
            </a:pPr>
            <a:r>
              <a:rPr lang="en-US" b="1" i="0" dirty="0">
                <a:solidFill>
                  <a:srgbClr val="404040"/>
                </a:solidFill>
                <a:effectLst/>
                <a:latin typeface="+mn-lt"/>
              </a:rPr>
              <a:t>1. Do Superblocks Match?</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Compare primary and backup superblocks (if they exist) for consistency (e.g., total blocks, </a:t>
            </a:r>
            <a:r>
              <a:rPr lang="en-US" b="0" i="0" dirty="0" err="1">
                <a:solidFill>
                  <a:srgbClr val="404040"/>
                </a:solidFill>
                <a:effectLst/>
                <a:latin typeface="+mn-lt"/>
              </a:rPr>
              <a:t>inodes</a:t>
            </a:r>
            <a:r>
              <a:rPr lang="en-US" b="0" i="0" dirty="0">
                <a:solidFill>
                  <a:srgbClr val="404040"/>
                </a:solidFill>
                <a:effectLst/>
                <a:latin typeface="+mn-lt"/>
              </a:rPr>
              <a:t>, free counts).</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In LFS, validate the checkpoint region against segment summaries.</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If corrupt, restore from a backup superblock (ext4) or the latest checkpoint (LFS).</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Recalculate totals by scanning the disk if no backup exists.</a:t>
            </a: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algn="l">
              <a:spcBef>
                <a:spcPts val="1372"/>
              </a:spcBef>
              <a:spcAft>
                <a:spcPts val="1029"/>
              </a:spcAft>
              <a:buNone/>
            </a:pPr>
            <a:r>
              <a:rPr lang="en-US" b="1" i="0" dirty="0">
                <a:solidFill>
                  <a:srgbClr val="404040"/>
                </a:solidFill>
                <a:effectLst/>
                <a:latin typeface="+mn-lt"/>
              </a:rPr>
              <a:t>2. Is the List of Free Blocks Correct?</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Verify that all blocks marked "free" are truly unused (not referenced by any </a:t>
            </a:r>
            <a:r>
              <a:rPr lang="en-US" b="0" i="0" dirty="0" err="1">
                <a:solidFill>
                  <a:srgbClr val="404040"/>
                </a:solidFill>
                <a:effectLst/>
                <a:latin typeface="+mn-lt"/>
              </a:rPr>
              <a:t>inode</a:t>
            </a:r>
            <a:r>
              <a:rPr lang="en-US" b="0" i="0" dirty="0">
                <a:solidFill>
                  <a:srgbClr val="404040"/>
                </a:solidFill>
                <a:effectLst/>
                <a:latin typeface="+mn-lt"/>
              </a:rPr>
              <a:t>).</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Cross-check the free-block bitmap with </a:t>
            </a:r>
            <a:r>
              <a:rPr lang="en-US" b="0" i="0" dirty="0" err="1">
                <a:solidFill>
                  <a:srgbClr val="404040"/>
                </a:solidFill>
                <a:effectLst/>
                <a:latin typeface="+mn-lt"/>
              </a:rPr>
              <a:t>inode</a:t>
            </a:r>
            <a:r>
              <a:rPr lang="en-US" b="0" i="0" dirty="0">
                <a:solidFill>
                  <a:srgbClr val="404040"/>
                </a:solidFill>
                <a:effectLst/>
                <a:latin typeface="+mn-lt"/>
              </a:rPr>
              <a:t> block pointers.</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Rebuild the free list by scanning all </a:t>
            </a:r>
            <a:r>
              <a:rPr lang="en-US" b="0" i="0" dirty="0" err="1">
                <a:solidFill>
                  <a:srgbClr val="404040"/>
                </a:solidFill>
                <a:effectLst/>
                <a:latin typeface="+mn-lt"/>
              </a:rPr>
              <a:t>inodes</a:t>
            </a:r>
            <a:r>
              <a:rPr lang="en-US" b="0" i="0" dirty="0">
                <a:solidFill>
                  <a:srgbClr val="404040"/>
                </a:solidFill>
                <a:effectLst/>
                <a:latin typeface="+mn-lt"/>
              </a:rPr>
              <a:t> (slow but safe).</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In LFS, regenerate the free map from live segments and the checkpoint.</a:t>
            </a: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algn="l">
              <a:spcBef>
                <a:spcPts val="1372"/>
              </a:spcBef>
              <a:spcAft>
                <a:spcPts val="1029"/>
              </a:spcAft>
              <a:buNone/>
            </a:pPr>
            <a:r>
              <a:rPr lang="en-US" b="1" i="0" dirty="0">
                <a:solidFill>
                  <a:srgbClr val="404040"/>
                </a:solidFill>
                <a:effectLst/>
                <a:latin typeface="+mn-lt"/>
              </a:rPr>
              <a:t>3. Do Directory Entry Counts Equal </a:t>
            </a:r>
            <a:r>
              <a:rPr lang="en-US" b="1" i="0" dirty="0" err="1">
                <a:solidFill>
                  <a:srgbClr val="404040"/>
                </a:solidFill>
                <a:effectLst/>
                <a:latin typeface="+mn-lt"/>
              </a:rPr>
              <a:t>Inode</a:t>
            </a:r>
            <a:r>
              <a:rPr lang="en-US" b="1" i="0" dirty="0">
                <a:solidFill>
                  <a:srgbClr val="404040"/>
                </a:solidFill>
                <a:effectLst/>
                <a:latin typeface="+mn-lt"/>
              </a:rPr>
              <a:t> Link Counts?</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For each </a:t>
            </a:r>
            <a:r>
              <a:rPr lang="en-US" b="0" i="0" dirty="0" err="1">
                <a:solidFill>
                  <a:srgbClr val="404040"/>
                </a:solidFill>
                <a:effectLst/>
                <a:latin typeface="+mn-lt"/>
              </a:rPr>
              <a:t>inode</a:t>
            </a:r>
            <a:r>
              <a:rPr lang="en-US" b="0" i="0" dirty="0">
                <a:solidFill>
                  <a:srgbClr val="404040"/>
                </a:solidFill>
                <a:effectLst/>
                <a:latin typeface="+mn-lt"/>
              </a:rPr>
              <a:t> with </a:t>
            </a:r>
            <a:r>
              <a:rPr lang="en-US" b="0" i="0" dirty="0" err="1">
                <a:solidFill>
                  <a:srgbClr val="404040"/>
                </a:solidFill>
                <a:effectLst/>
                <a:latin typeface="+mn-lt"/>
              </a:rPr>
              <a:t>nlink</a:t>
            </a:r>
            <a:r>
              <a:rPr lang="en-US" b="0" i="0" dirty="0">
                <a:solidFill>
                  <a:srgbClr val="404040"/>
                </a:solidFill>
                <a:effectLst/>
                <a:latin typeface="+mn-lt"/>
              </a:rPr>
              <a:t> &gt; 0, scan directories to count actual hard links.</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Example: An </a:t>
            </a:r>
            <a:r>
              <a:rPr lang="en-US" b="0" i="0" dirty="0" err="1">
                <a:solidFill>
                  <a:srgbClr val="404040"/>
                </a:solidFill>
                <a:effectLst/>
                <a:latin typeface="+mn-lt"/>
              </a:rPr>
              <a:t>inode</a:t>
            </a:r>
            <a:r>
              <a:rPr lang="en-US" b="0" i="0" dirty="0">
                <a:solidFill>
                  <a:srgbClr val="404040"/>
                </a:solidFill>
                <a:effectLst/>
                <a:latin typeface="+mn-lt"/>
              </a:rPr>
              <a:t> with </a:t>
            </a:r>
            <a:r>
              <a:rPr lang="en-US" b="0" i="0" dirty="0" err="1">
                <a:solidFill>
                  <a:srgbClr val="404040"/>
                </a:solidFill>
                <a:effectLst/>
                <a:latin typeface="+mn-lt"/>
              </a:rPr>
              <a:t>nlink</a:t>
            </a:r>
            <a:r>
              <a:rPr lang="en-US" b="0" i="0" dirty="0">
                <a:solidFill>
                  <a:srgbClr val="404040"/>
                </a:solidFill>
                <a:effectLst/>
                <a:latin typeface="+mn-lt"/>
              </a:rPr>
              <a:t>=2 should appear in exactly two directories.</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If </a:t>
            </a:r>
            <a:r>
              <a:rPr lang="en-US" b="0" i="0" dirty="0" err="1">
                <a:solidFill>
                  <a:srgbClr val="404040"/>
                </a:solidFill>
                <a:effectLst/>
                <a:latin typeface="+mn-lt"/>
              </a:rPr>
              <a:t>nlink</a:t>
            </a:r>
            <a:r>
              <a:rPr lang="en-US" b="0" i="0" dirty="0">
                <a:solidFill>
                  <a:srgbClr val="404040"/>
                </a:solidFill>
                <a:effectLst/>
                <a:latin typeface="+mn-lt"/>
              </a:rPr>
              <a:t> is too high: Decrement it to match the actual directory references.</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If </a:t>
            </a:r>
            <a:r>
              <a:rPr lang="en-US" b="0" i="0" dirty="0" err="1">
                <a:solidFill>
                  <a:srgbClr val="404040"/>
                </a:solidFill>
                <a:effectLst/>
                <a:latin typeface="+mn-lt"/>
              </a:rPr>
              <a:t>nlink</a:t>
            </a:r>
            <a:r>
              <a:rPr lang="en-US" b="0" i="0" dirty="0">
                <a:solidFill>
                  <a:srgbClr val="404040"/>
                </a:solidFill>
                <a:effectLst/>
                <a:latin typeface="+mn-lt"/>
              </a:rPr>
              <a:t> is too low: Increment it (may indicate an orphaned </a:t>
            </a:r>
            <a:r>
              <a:rPr lang="en-US" b="0" i="0" dirty="0" err="1">
                <a:solidFill>
                  <a:srgbClr val="404040"/>
                </a:solidFill>
                <a:effectLst/>
                <a:latin typeface="+mn-lt"/>
              </a:rPr>
              <a:t>inode</a:t>
            </a:r>
            <a:r>
              <a:rPr lang="en-US" b="0" i="0" dirty="0">
                <a:solidFill>
                  <a:srgbClr val="404040"/>
                </a:solidFill>
                <a:effectLst/>
                <a:latin typeface="+mn-lt"/>
              </a:rPr>
              <a:t>; recover or delete).</a:t>
            </a:r>
          </a:p>
          <a:p>
            <a:pPr marL="0" lvl="0" indent="0" algn="l" rtl="0">
              <a:spcBef>
                <a:spcPts val="0"/>
              </a:spcBef>
              <a:spcAft>
                <a:spcPts val="0"/>
              </a:spcAft>
              <a:buNone/>
            </a:pPr>
            <a:endParaRPr lang="en-US" dirty="0">
              <a:latin typeface="+mn-lt"/>
            </a:endParaRPr>
          </a:p>
          <a:p>
            <a:pPr algn="l">
              <a:spcBef>
                <a:spcPts val="1372"/>
              </a:spcBef>
              <a:spcAft>
                <a:spcPts val="1029"/>
              </a:spcAft>
              <a:buNone/>
            </a:pPr>
            <a:r>
              <a:rPr lang="en-US" b="1" i="0" dirty="0">
                <a:solidFill>
                  <a:srgbClr val="404040"/>
                </a:solidFill>
                <a:effectLst/>
                <a:latin typeface="+mn-lt"/>
              </a:rPr>
              <a:t>4. Do Different </a:t>
            </a:r>
            <a:r>
              <a:rPr lang="en-US" b="1" i="0" dirty="0" err="1">
                <a:solidFill>
                  <a:srgbClr val="404040"/>
                </a:solidFill>
                <a:effectLst/>
                <a:latin typeface="+mn-lt"/>
              </a:rPr>
              <a:t>Inodes</a:t>
            </a:r>
            <a:r>
              <a:rPr lang="en-US" b="1" i="0" dirty="0">
                <a:solidFill>
                  <a:srgbClr val="404040"/>
                </a:solidFill>
                <a:effectLst/>
                <a:latin typeface="+mn-lt"/>
              </a:rPr>
              <a:t> Point to the Same Block?</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Build a reverse map of block → </a:t>
            </a:r>
            <a:r>
              <a:rPr lang="en-US" b="0" i="0" dirty="0" err="1">
                <a:solidFill>
                  <a:srgbClr val="404040"/>
                </a:solidFill>
                <a:effectLst/>
                <a:latin typeface="+mn-lt"/>
              </a:rPr>
              <a:t>inode</a:t>
            </a:r>
            <a:r>
              <a:rPr lang="en-US" b="0" i="0" dirty="0">
                <a:solidFill>
                  <a:srgbClr val="404040"/>
                </a:solidFill>
                <a:effectLst/>
                <a:latin typeface="+mn-lt"/>
              </a:rPr>
              <a:t> references.</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Flag blocks claimed by multiple </a:t>
            </a:r>
            <a:r>
              <a:rPr lang="en-US" b="0" i="0" dirty="0" err="1">
                <a:solidFill>
                  <a:srgbClr val="404040"/>
                </a:solidFill>
                <a:effectLst/>
                <a:latin typeface="+mn-lt"/>
              </a:rPr>
              <a:t>inodes</a:t>
            </a:r>
            <a:r>
              <a:rPr lang="en-US" b="0" i="0" dirty="0">
                <a:solidFill>
                  <a:srgbClr val="404040"/>
                </a:solidFill>
                <a:effectLst/>
                <a:latin typeface="+mn-lt"/>
              </a:rPr>
              <a:t> (double-allocation).</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1" i="0" dirty="0">
                <a:solidFill>
                  <a:srgbClr val="404040"/>
                </a:solidFill>
                <a:effectLst/>
                <a:latin typeface="+mn-lt"/>
              </a:rPr>
              <a:t>Copy-on-write</a:t>
            </a:r>
            <a:r>
              <a:rPr lang="en-US" b="0" i="0" dirty="0">
                <a:solidFill>
                  <a:srgbClr val="404040"/>
                </a:solidFill>
                <a:effectLst/>
                <a:latin typeface="+mn-lt"/>
              </a:rPr>
              <a:t>: Duplicate the block for each </a:t>
            </a:r>
            <a:r>
              <a:rPr lang="en-US" b="0" i="0" dirty="0" err="1">
                <a:solidFill>
                  <a:srgbClr val="404040"/>
                </a:solidFill>
                <a:effectLst/>
                <a:latin typeface="+mn-lt"/>
              </a:rPr>
              <a:t>inode</a:t>
            </a:r>
            <a:r>
              <a:rPr lang="en-US" b="0" i="0" dirty="0">
                <a:solidFill>
                  <a:srgbClr val="404040"/>
                </a:solidFill>
                <a:effectLst/>
                <a:latin typeface="+mn-lt"/>
              </a:rPr>
              <a:t> (safe but space-intensive).</a:t>
            </a:r>
          </a:p>
          <a:p>
            <a:pPr algn="l">
              <a:lnSpc>
                <a:spcPts val="2143"/>
              </a:lnSpc>
              <a:spcBef>
                <a:spcPts val="300"/>
              </a:spcBef>
              <a:spcAft>
                <a:spcPts val="1029"/>
              </a:spcAft>
              <a:buFont typeface="Arial" panose="020B0604020202020204" pitchFamily="34" charset="0"/>
              <a:buChar char="•"/>
            </a:pPr>
            <a:r>
              <a:rPr lang="en-US" b="1" i="0" dirty="0">
                <a:solidFill>
                  <a:srgbClr val="404040"/>
                </a:solidFill>
                <a:effectLst/>
                <a:latin typeface="+mn-lt"/>
              </a:rPr>
              <a:t>Reassign</a:t>
            </a:r>
            <a:r>
              <a:rPr lang="en-US" b="0" i="0" dirty="0">
                <a:solidFill>
                  <a:srgbClr val="404040"/>
                </a:solidFill>
                <a:effectLst/>
                <a:latin typeface="+mn-lt"/>
              </a:rPr>
              <a:t>: Pick one "owner" and mark the other </a:t>
            </a:r>
            <a:r>
              <a:rPr lang="en-US" b="0" i="0" dirty="0" err="1">
                <a:solidFill>
                  <a:srgbClr val="404040"/>
                </a:solidFill>
                <a:effectLst/>
                <a:latin typeface="+mn-lt"/>
              </a:rPr>
              <a:t>inode</a:t>
            </a:r>
            <a:r>
              <a:rPr lang="en-US" b="0" i="0" dirty="0">
                <a:solidFill>
                  <a:srgbClr val="404040"/>
                </a:solidFill>
                <a:effectLst/>
                <a:latin typeface="+mn-lt"/>
              </a:rPr>
              <a:t> as corrupted.</a:t>
            </a: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algn="l">
              <a:spcBef>
                <a:spcPts val="1372"/>
              </a:spcBef>
              <a:spcAft>
                <a:spcPts val="1029"/>
              </a:spcAft>
              <a:buNone/>
            </a:pPr>
            <a:r>
              <a:rPr lang="en-US" b="1" i="0" dirty="0">
                <a:solidFill>
                  <a:srgbClr val="404040"/>
                </a:solidFill>
                <a:effectLst/>
                <a:latin typeface="+mn-lt"/>
              </a:rPr>
              <a:t>5. Are There Any Bad Block Pointers?</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Ensure all block pointers in </a:t>
            </a:r>
            <a:r>
              <a:rPr lang="en-US" b="0" i="0" dirty="0" err="1">
                <a:solidFill>
                  <a:srgbClr val="404040"/>
                </a:solidFill>
                <a:effectLst/>
                <a:latin typeface="+mn-lt"/>
              </a:rPr>
              <a:t>inodes</a:t>
            </a:r>
            <a:r>
              <a:rPr lang="en-US" b="0" i="0" dirty="0">
                <a:solidFill>
                  <a:srgbClr val="404040"/>
                </a:solidFill>
                <a:effectLst/>
                <a:latin typeface="+mn-lt"/>
              </a:rPr>
              <a:t>/directories are within valid ranges (e.g., 0 &lt; </a:t>
            </a:r>
            <a:r>
              <a:rPr lang="en-US" b="0" i="0" dirty="0" err="1">
                <a:solidFill>
                  <a:srgbClr val="404040"/>
                </a:solidFill>
                <a:effectLst/>
                <a:latin typeface="+mn-lt"/>
              </a:rPr>
              <a:t>ptr</a:t>
            </a:r>
            <a:r>
              <a:rPr lang="en-US" b="0" i="0" dirty="0">
                <a:solidFill>
                  <a:srgbClr val="404040"/>
                </a:solidFill>
                <a:effectLst/>
                <a:latin typeface="+mn-lt"/>
              </a:rPr>
              <a:t> &lt; </a:t>
            </a:r>
            <a:r>
              <a:rPr lang="en-US" b="0" i="0" dirty="0" err="1">
                <a:solidFill>
                  <a:srgbClr val="404040"/>
                </a:solidFill>
                <a:effectLst/>
                <a:latin typeface="+mn-lt"/>
              </a:rPr>
              <a:t>total_blocks</a:t>
            </a:r>
            <a:r>
              <a:rPr lang="en-US" b="0" i="0" dirty="0">
                <a:solidFill>
                  <a:srgbClr val="404040"/>
                </a:solidFill>
                <a:effectLst/>
                <a:latin typeface="+mn-lt"/>
              </a:rPr>
              <a:t>).</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Detect pointers to metadata regions (e.g., superblock, bitmap).</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Nullify invalid pointers and mark the </a:t>
            </a:r>
            <a:r>
              <a:rPr lang="en-US" b="0" i="0" dirty="0" err="1">
                <a:solidFill>
                  <a:srgbClr val="404040"/>
                </a:solidFill>
                <a:effectLst/>
                <a:latin typeface="+mn-lt"/>
              </a:rPr>
              <a:t>inode</a:t>
            </a:r>
            <a:r>
              <a:rPr lang="en-US" b="0" i="0" dirty="0">
                <a:solidFill>
                  <a:srgbClr val="404040"/>
                </a:solidFill>
                <a:effectLst/>
                <a:latin typeface="+mn-lt"/>
              </a:rPr>
              <a:t> as corrupted.</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In LFS, revert to the last valid segment.</a:t>
            </a: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lang="en-US" dirty="0">
              <a:latin typeface="+mn-lt"/>
            </a:endParaRPr>
          </a:p>
          <a:p>
            <a:pPr algn="l">
              <a:spcBef>
                <a:spcPts val="1372"/>
              </a:spcBef>
              <a:spcAft>
                <a:spcPts val="1029"/>
              </a:spcAft>
              <a:buNone/>
            </a:pPr>
            <a:r>
              <a:rPr lang="en-US" b="1" i="0" dirty="0">
                <a:solidFill>
                  <a:srgbClr val="404040"/>
                </a:solidFill>
                <a:effectLst/>
                <a:latin typeface="+mn-lt"/>
              </a:rPr>
              <a:t>6. Do Directories Contain "." and ".."?</a:t>
            </a:r>
            <a:endParaRPr lang="en-US" b="0" i="0" dirty="0">
              <a:solidFill>
                <a:srgbClr val="404040"/>
              </a:solidFill>
              <a:effectLst/>
              <a:latin typeface="+mn-lt"/>
            </a:endParaRPr>
          </a:p>
          <a:p>
            <a:pPr algn="l">
              <a:lnSpc>
                <a:spcPts val="2143"/>
              </a:lnSpc>
              <a:spcBef>
                <a:spcPts val="1029"/>
              </a:spcBef>
              <a:spcAft>
                <a:spcPts val="1029"/>
              </a:spcAft>
              <a:buNone/>
            </a:pPr>
            <a:r>
              <a:rPr lang="en-US" b="1" i="0" dirty="0">
                <a:solidFill>
                  <a:srgbClr val="404040"/>
                </a:solidFill>
                <a:effectLst/>
                <a:latin typeface="+mn-lt"/>
              </a:rPr>
              <a:t>Check</a:t>
            </a:r>
            <a:r>
              <a:rPr lang="en-US" b="0" i="0" dirty="0">
                <a:solidFill>
                  <a:srgbClr val="404040"/>
                </a:solidFill>
                <a:effectLst/>
                <a:latin typeface="+mn-lt"/>
              </a:rPr>
              <a:t>:</a:t>
            </a:r>
          </a:p>
          <a:p>
            <a:pPr algn="l">
              <a:lnSpc>
                <a:spcPts val="2143"/>
              </a:lnSpc>
              <a:spcBef>
                <a:spcPts val="1029"/>
              </a:spcBef>
              <a:spcAft>
                <a:spcPts val="300"/>
              </a:spcAft>
              <a:buFont typeface="Arial" panose="020B0604020202020204" pitchFamily="34" charset="0"/>
              <a:buChar char="•"/>
            </a:pPr>
            <a:r>
              <a:rPr lang="en-US" b="0" i="0" dirty="0">
                <a:solidFill>
                  <a:srgbClr val="404040"/>
                </a:solidFill>
                <a:effectLst/>
                <a:latin typeface="+mn-lt"/>
              </a:rPr>
              <a:t>Every directory must include:</a:t>
            </a:r>
          </a:p>
          <a:p>
            <a:pPr marL="742950" lvl="1" indent="-285750"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 pointing to itself.</a:t>
            </a:r>
          </a:p>
          <a:p>
            <a:pPr marL="742950" lvl="1" indent="-285750"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 pointing to its parent.</a:t>
            </a:r>
          </a:p>
          <a:p>
            <a:pPr algn="l">
              <a:lnSpc>
                <a:spcPts val="2143"/>
              </a:lnSpc>
              <a:spcBef>
                <a:spcPts val="1029"/>
              </a:spcBef>
              <a:spcAft>
                <a:spcPts val="1029"/>
              </a:spcAft>
              <a:buNone/>
            </a:pPr>
            <a:r>
              <a:rPr lang="en-US" b="1" i="0" dirty="0">
                <a:solidFill>
                  <a:srgbClr val="404040"/>
                </a:solidFill>
                <a:effectLst/>
                <a:latin typeface="+mn-lt"/>
              </a:rPr>
              <a:t>Fix</a:t>
            </a:r>
            <a:r>
              <a:rPr lang="en-US" b="0" i="0" dirty="0">
                <a:solidFill>
                  <a:srgbClr val="404040"/>
                </a:solidFill>
                <a:effectLst/>
                <a:latin typeface="+mn-lt"/>
              </a:rPr>
              <a:t>:</a:t>
            </a:r>
          </a:p>
          <a:p>
            <a:pPr algn="l">
              <a:lnSpc>
                <a:spcPts val="2143"/>
              </a:lnSpc>
              <a:spcBef>
                <a:spcPts val="1029"/>
              </a:spcBef>
              <a:spcAft>
                <a:spcPts val="1029"/>
              </a:spcAft>
              <a:buFont typeface="Arial" panose="020B0604020202020204" pitchFamily="34" charset="0"/>
              <a:buChar char="•"/>
            </a:pPr>
            <a:r>
              <a:rPr lang="en-US" b="0" i="0" dirty="0">
                <a:solidFill>
                  <a:srgbClr val="404040"/>
                </a:solidFill>
                <a:effectLst/>
                <a:latin typeface="+mn-lt"/>
              </a:rPr>
              <a:t>Recreate missing entries using parent </a:t>
            </a:r>
            <a:r>
              <a:rPr lang="en-US" b="0" i="0" dirty="0" err="1">
                <a:solidFill>
                  <a:srgbClr val="404040"/>
                </a:solidFill>
                <a:effectLst/>
                <a:latin typeface="+mn-lt"/>
              </a:rPr>
              <a:t>inode</a:t>
            </a:r>
            <a:r>
              <a:rPr lang="en-US" b="0" i="0" dirty="0">
                <a:solidFill>
                  <a:srgbClr val="404040"/>
                </a:solidFill>
                <a:effectLst/>
                <a:latin typeface="+mn-lt"/>
              </a:rPr>
              <a:t> info.</a:t>
            </a:r>
          </a:p>
          <a:p>
            <a:pPr algn="l">
              <a:lnSpc>
                <a:spcPts val="2143"/>
              </a:lnSpc>
              <a:spcBef>
                <a:spcPts val="300"/>
              </a:spcBef>
              <a:spcAft>
                <a:spcPts val="1029"/>
              </a:spcAft>
              <a:buFont typeface="Arial" panose="020B0604020202020204" pitchFamily="34" charset="0"/>
              <a:buChar char="•"/>
            </a:pPr>
            <a:r>
              <a:rPr lang="en-US" b="0" i="0" dirty="0">
                <a:solidFill>
                  <a:srgbClr val="404040"/>
                </a:solidFill>
                <a:effectLst/>
                <a:latin typeface="+mn-lt"/>
              </a:rPr>
              <a:t>If unrecoverable (e.g., parent is corrupt), treat as orphaned.</a:t>
            </a:r>
          </a:p>
          <a:p>
            <a:pPr>
              <a:buNone/>
            </a:pPr>
            <a:br>
              <a:rPr lang="en-US" dirty="0">
                <a:latin typeface="+mn-lt"/>
              </a:rPr>
            </a:br>
            <a:endParaRPr dirty="0">
              <a:latin typeface="+mn-lt"/>
            </a:endParaRPr>
          </a:p>
        </p:txBody>
      </p:sp>
      <p:sp>
        <p:nvSpPr>
          <p:cNvPr id="936" name="Google Shape;93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algn="l">
              <a:lnSpc>
                <a:spcPts val="2143"/>
              </a:lnSpc>
              <a:spcBef>
                <a:spcPts val="1029"/>
              </a:spcBef>
              <a:spcAft>
                <a:spcPts val="300"/>
              </a:spcAft>
              <a:buFont typeface="+mj-lt"/>
              <a:buAutoNum type="arabicPeriod"/>
            </a:pPr>
            <a:r>
              <a:rPr lang="en-US" b="1" i="0" dirty="0">
                <a:solidFill>
                  <a:srgbClr val="404040"/>
                </a:solidFill>
                <a:effectLst/>
                <a:latin typeface="+mn-lt"/>
              </a:rPr>
              <a:t>Journaling FS</a:t>
            </a:r>
            <a:r>
              <a:rPr lang="en-US" b="0" i="0" dirty="0">
                <a:solidFill>
                  <a:srgbClr val="404040"/>
                </a:solidFill>
                <a:effectLst/>
                <a:latin typeface="+mn-lt"/>
              </a:rPr>
              <a:t>:</a:t>
            </a:r>
          </a:p>
          <a:p>
            <a:pPr marL="742950" lvl="1" indent="-285750" algn="l">
              <a:lnSpc>
                <a:spcPts val="2143"/>
              </a:lnSpc>
              <a:spcBef>
                <a:spcPts val="300"/>
              </a:spcBef>
              <a:spcAft>
                <a:spcPts val="1029"/>
              </a:spcAft>
              <a:buFont typeface="+mj-lt"/>
              <a:buAutoNum type="arabicPeriod"/>
            </a:pPr>
            <a:r>
              <a:rPr lang="en-US" b="0" i="0" dirty="0">
                <a:solidFill>
                  <a:srgbClr val="404040"/>
                </a:solidFill>
                <a:effectLst/>
                <a:latin typeface="+mn-lt"/>
              </a:rPr>
              <a:t>Replay the journal first (covers most cases).</a:t>
            </a:r>
          </a:p>
          <a:p>
            <a:pPr marL="742950" lvl="1" indent="-285750" algn="l">
              <a:lnSpc>
                <a:spcPts val="2143"/>
              </a:lnSpc>
              <a:spcBef>
                <a:spcPts val="300"/>
              </a:spcBef>
              <a:spcAft>
                <a:spcPts val="1029"/>
              </a:spcAft>
              <a:buFont typeface="+mj-lt"/>
              <a:buAutoNum type="arabicPeriod"/>
            </a:pPr>
            <a:r>
              <a:rPr lang="en-US" b="0" i="0" dirty="0">
                <a:solidFill>
                  <a:srgbClr val="404040"/>
                </a:solidFill>
                <a:effectLst/>
                <a:latin typeface="+mn-lt"/>
              </a:rPr>
              <a:t>Run </a:t>
            </a:r>
            <a:r>
              <a:rPr lang="en-US" b="0" i="0" dirty="0" err="1">
                <a:solidFill>
                  <a:srgbClr val="404040"/>
                </a:solidFill>
                <a:effectLst/>
                <a:latin typeface="+mn-lt"/>
              </a:rPr>
              <a:t>fsck</a:t>
            </a:r>
            <a:r>
              <a:rPr lang="en-US" b="0" i="0" dirty="0">
                <a:solidFill>
                  <a:srgbClr val="404040"/>
                </a:solidFill>
                <a:effectLst/>
                <a:latin typeface="+mn-lt"/>
              </a:rPr>
              <a:t> if journal replay fails.</a:t>
            </a:r>
          </a:p>
          <a:p>
            <a:pPr algn="l">
              <a:lnSpc>
                <a:spcPts val="2143"/>
              </a:lnSpc>
              <a:spcBef>
                <a:spcPts val="300"/>
              </a:spcBef>
              <a:spcAft>
                <a:spcPts val="300"/>
              </a:spcAft>
              <a:buFont typeface="+mj-lt"/>
              <a:buAutoNum type="arabicPeriod"/>
            </a:pPr>
            <a:r>
              <a:rPr lang="en-US" b="1" i="0" dirty="0">
                <a:solidFill>
                  <a:srgbClr val="404040"/>
                </a:solidFill>
                <a:effectLst/>
                <a:latin typeface="+mn-lt"/>
              </a:rPr>
              <a:t>LFS</a:t>
            </a:r>
            <a:r>
              <a:rPr lang="en-US" b="0" i="0" dirty="0">
                <a:solidFill>
                  <a:srgbClr val="404040"/>
                </a:solidFill>
                <a:effectLst/>
                <a:latin typeface="+mn-lt"/>
              </a:rPr>
              <a:t>:</a:t>
            </a:r>
          </a:p>
          <a:p>
            <a:pPr marL="742950" lvl="1" indent="-285750" algn="l">
              <a:lnSpc>
                <a:spcPts val="2143"/>
              </a:lnSpc>
              <a:spcBef>
                <a:spcPts val="300"/>
              </a:spcBef>
              <a:spcAft>
                <a:spcPts val="1029"/>
              </a:spcAft>
              <a:buFont typeface="+mj-lt"/>
              <a:buAutoNum type="arabicPeriod"/>
            </a:pPr>
            <a:r>
              <a:rPr lang="en-US" b="0" i="0" dirty="0">
                <a:solidFill>
                  <a:srgbClr val="404040"/>
                </a:solidFill>
                <a:effectLst/>
                <a:latin typeface="+mn-lt"/>
              </a:rPr>
              <a:t>Check the latest checkpoint.</a:t>
            </a:r>
          </a:p>
          <a:p>
            <a:pPr marL="742950" lvl="1" indent="-285750" algn="l">
              <a:lnSpc>
                <a:spcPts val="2143"/>
              </a:lnSpc>
              <a:spcBef>
                <a:spcPts val="300"/>
              </a:spcBef>
              <a:spcAft>
                <a:spcPts val="1029"/>
              </a:spcAft>
              <a:buFont typeface="+mj-lt"/>
              <a:buAutoNum type="arabicPeriod"/>
            </a:pPr>
            <a:r>
              <a:rPr lang="en-US" b="0" i="0" dirty="0">
                <a:solidFill>
                  <a:srgbClr val="404040"/>
                </a:solidFill>
                <a:effectLst/>
                <a:latin typeface="+mn-lt"/>
              </a:rPr>
              <a:t>Scan segments forward to reconstruct state.</a:t>
            </a:r>
          </a:p>
          <a:p>
            <a:pPr marL="742950" lvl="1" indent="-285750" algn="l">
              <a:lnSpc>
                <a:spcPts val="2143"/>
              </a:lnSpc>
              <a:spcBef>
                <a:spcPts val="300"/>
              </a:spcBef>
              <a:spcAft>
                <a:spcPts val="1029"/>
              </a:spcAft>
              <a:buFont typeface="+mj-lt"/>
              <a:buAutoNum type="arabicPeriod"/>
            </a:pPr>
            <a:r>
              <a:rPr lang="en-US" b="0" i="0" dirty="0">
                <a:solidFill>
                  <a:srgbClr val="404040"/>
                </a:solidFill>
                <a:effectLst/>
                <a:latin typeface="+mn-lt"/>
              </a:rPr>
              <a:t>Use garbage collection to clean orphans.</a:t>
            </a:r>
          </a:p>
        </p:txBody>
      </p:sp>
      <p:sp>
        <p:nvSpPr>
          <p:cNvPr id="942" name="Google Shape;942;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8" name="Google Shape;948;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p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3" name="Google Shape;983;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p3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8" name="Google Shape;1018;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3" name="Google Shape;1053;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9" name="Google Shape;108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6" name="Google Shape;1126;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2" name="Google Shape;113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8" name="Google Shape;11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5" name="Google Shape;120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1" name="Google Shape;1241;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5"/>
        <p:cNvGrpSpPr/>
        <p:nvPr/>
      </p:nvGrpSpPr>
      <p:grpSpPr>
        <a:xfrm>
          <a:off x="0" y="0"/>
          <a:ext cx="0" cy="0"/>
          <a:chOff x="0" y="0"/>
          <a:chExt cx="0" cy="0"/>
        </a:xfrm>
      </p:grpSpPr>
      <p:sp>
        <p:nvSpPr>
          <p:cNvPr id="1276" name="Google Shape;1276;p4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7" name="Google Shape;1277;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Google Shape;1313;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4" name="Google Shape;131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p4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2" name="Google Shape;1352;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2"/>
        <p:cNvGrpSpPr/>
        <p:nvPr/>
      </p:nvGrpSpPr>
      <p:grpSpPr>
        <a:xfrm>
          <a:off x="0" y="0"/>
          <a:ext cx="0" cy="0"/>
          <a:chOff x="0" y="0"/>
          <a:chExt cx="0" cy="0"/>
        </a:xfrm>
      </p:grpSpPr>
      <p:sp>
        <p:nvSpPr>
          <p:cNvPr id="1363" name="Google Shape;1363;g351ab42629c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4" name="Google Shape;1364;g351ab42629c_0_2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5" name="Google Shape;1365;g351ab42629c_0_23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g351ab42629c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1" name="Google Shape;1371;g351ab42629c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Lower latency, more shock resistant than HDDs</a:t>
            </a:r>
            <a:endParaRPr/>
          </a:p>
        </p:txBody>
      </p:sp>
      <p:sp>
        <p:nvSpPr>
          <p:cNvPr id="1372" name="Google Shape;1372;g351ab42629c_0_6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7"/>
        <p:cNvGrpSpPr/>
        <p:nvPr/>
      </p:nvGrpSpPr>
      <p:grpSpPr>
        <a:xfrm>
          <a:off x="0" y="0"/>
          <a:ext cx="0" cy="0"/>
          <a:chOff x="0" y="0"/>
          <a:chExt cx="0" cy="0"/>
        </a:xfrm>
      </p:grpSpPr>
      <p:sp>
        <p:nvSpPr>
          <p:cNvPr id="1378" name="Google Shape;1378;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9" name="Google Shape;1379;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0" name="Google Shape;1380;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8"/>
        <p:cNvGrpSpPr/>
        <p:nvPr/>
      </p:nvGrpSpPr>
      <p:grpSpPr>
        <a:xfrm>
          <a:off x="0" y="0"/>
          <a:ext cx="0" cy="0"/>
          <a:chOff x="0" y="0"/>
          <a:chExt cx="0" cy="0"/>
        </a:xfrm>
      </p:grpSpPr>
      <p:sp>
        <p:nvSpPr>
          <p:cNvPr id="1429" name="Google Shape;1429;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0" name="Google Shape;1430;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5"/>
        <p:cNvGrpSpPr/>
        <p:nvPr/>
      </p:nvGrpSpPr>
      <p:grpSpPr>
        <a:xfrm>
          <a:off x="0" y="0"/>
          <a:ext cx="0" cy="0"/>
          <a:chOff x="0" y="0"/>
          <a:chExt cx="0" cy="0"/>
        </a:xfrm>
      </p:grpSpPr>
      <p:sp>
        <p:nvSpPr>
          <p:cNvPr id="1486" name="Google Shape;1486;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7" name="Google Shape;1487;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p5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7" name="Google Shape;1577;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6"/>
        <p:cNvGrpSpPr/>
        <p:nvPr/>
      </p:nvGrpSpPr>
      <p:grpSpPr>
        <a:xfrm>
          <a:off x="0" y="0"/>
          <a:ext cx="0" cy="0"/>
          <a:chOff x="0" y="0"/>
          <a:chExt cx="0" cy="0"/>
        </a:xfrm>
      </p:grpSpPr>
      <p:sp>
        <p:nvSpPr>
          <p:cNvPr id="1647" name="Google Shape;1647;g351ab42629c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8" name="Google Shape;1648;g351ab42629c_0_7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direct - easier to understand and implement, efficient for sequential access, low overhead (no GC.)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Bad for random writes, lot of write amplification, wear leveling complexity</a:t>
            </a:r>
            <a:endParaRPr dirty="0"/>
          </a:p>
          <a:p>
            <a:pPr marL="0" lvl="0" indent="0" algn="l" rtl="0">
              <a:spcBef>
                <a:spcPts val="0"/>
              </a:spcBef>
              <a:spcAft>
                <a:spcPts val="0"/>
              </a:spcAft>
              <a:buNone/>
            </a:pPr>
            <a:r>
              <a:rPr lang="en-US" dirty="0"/>
              <a:t>random write is horrible for direct,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log-based mapping may be inefficient (but perfectly functional) for read heavy or workloads that predominantly involve sequential writes</a:t>
            </a:r>
            <a:endParaRPr dirty="0"/>
          </a:p>
        </p:txBody>
      </p:sp>
      <p:sp>
        <p:nvSpPr>
          <p:cNvPr id="1649" name="Google Shape;1649;g351ab42629c_0_7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3"/>
        <p:cNvGrpSpPr/>
        <p:nvPr/>
      </p:nvGrpSpPr>
      <p:grpSpPr>
        <a:xfrm>
          <a:off x="0" y="0"/>
          <a:ext cx="0" cy="0"/>
          <a:chOff x="0" y="0"/>
          <a:chExt cx="0" cy="0"/>
        </a:xfrm>
      </p:grpSpPr>
      <p:sp>
        <p:nvSpPr>
          <p:cNvPr id="1654" name="Google Shape;1654;p5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5" name="Google Shape;1655;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9"/>
        <p:cNvGrpSpPr/>
        <p:nvPr/>
      </p:nvGrpSpPr>
      <p:grpSpPr>
        <a:xfrm>
          <a:off x="0" y="0"/>
          <a:ext cx="0" cy="0"/>
          <a:chOff x="0" y="0"/>
          <a:chExt cx="0" cy="0"/>
        </a:xfrm>
      </p:grpSpPr>
      <p:sp>
        <p:nvSpPr>
          <p:cNvPr id="1660" name="Google Shape;1660;p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1" name="Google Shape;1661;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3"/>
        <p:cNvGrpSpPr/>
        <p:nvPr/>
      </p:nvGrpSpPr>
      <p:grpSpPr>
        <a:xfrm>
          <a:off x="0" y="0"/>
          <a:ext cx="0" cy="0"/>
          <a:chOff x="0" y="0"/>
          <a:chExt cx="0" cy="0"/>
        </a:xfrm>
      </p:grpSpPr>
      <p:sp>
        <p:nvSpPr>
          <p:cNvPr id="1704" name="Google Shape;1704;p5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5" name="Google Shape;1705;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A single surface contains many thousands and thousands of tracks, tightly packed together, with hundreds of</a:t>
            </a:r>
            <a:endParaRPr dirty="0"/>
          </a:p>
          <a:p>
            <a:pPr marL="0" lvl="0" indent="0" algn="l" rtl="0">
              <a:spcBef>
                <a:spcPts val="0"/>
              </a:spcBef>
              <a:spcAft>
                <a:spcPts val="0"/>
              </a:spcAft>
              <a:buNone/>
            </a:pPr>
            <a:r>
              <a:rPr lang="en-US" dirty="0"/>
              <a:t>tracks fitting into the width of a human hair</a:t>
            </a:r>
            <a:endParaRPr dirty="0"/>
          </a:p>
        </p:txBody>
      </p:sp>
      <p:sp>
        <p:nvSpPr>
          <p:cNvPr id="286" name="Google Shape;28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1" name="Google Shape;1761;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3" name="Google Shape;1783;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0"/>
        <p:cNvGrpSpPr/>
        <p:nvPr/>
      </p:nvGrpSpPr>
      <p:grpSpPr>
        <a:xfrm>
          <a:off x="0" y="0"/>
          <a:ext cx="0" cy="0"/>
          <a:chOff x="0" y="0"/>
          <a:chExt cx="0" cy="0"/>
        </a:xfrm>
      </p:grpSpPr>
      <p:sp>
        <p:nvSpPr>
          <p:cNvPr id="1801" name="Google Shape;1801;p5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err="1">
                <a:latin typeface="+mn-lt"/>
              </a:rPr>
              <a:t>Mkdir</a:t>
            </a:r>
            <a:r>
              <a:rPr lang="en-US" dirty="0">
                <a:latin typeface="+mn-lt"/>
              </a:rPr>
              <a:t>(/foo) - </a:t>
            </a:r>
            <a:r>
              <a:rPr lang="en-US" b="0" i="0" dirty="0">
                <a:solidFill>
                  <a:srgbClr val="404040"/>
                </a:solidFill>
                <a:effectLst/>
                <a:latin typeface="+mn-lt"/>
              </a:rPr>
              <a:t>The </a:t>
            </a:r>
            <a:r>
              <a:rPr lang="en-US" b="0" i="0" dirty="0" err="1">
                <a:solidFill>
                  <a:srgbClr val="404040"/>
                </a:solidFill>
                <a:effectLst/>
                <a:latin typeface="+mn-lt"/>
              </a:rPr>
              <a:t>mkdir</a:t>
            </a:r>
            <a:r>
              <a:rPr lang="en-US" b="0" i="0" dirty="0">
                <a:solidFill>
                  <a:srgbClr val="404040"/>
                </a:solidFill>
                <a:effectLst/>
                <a:latin typeface="+mn-lt"/>
              </a:rPr>
              <a:t> operation would create both the directory </a:t>
            </a:r>
            <a:r>
              <a:rPr lang="en-US" b="0" i="0" dirty="0" err="1">
                <a:solidFill>
                  <a:srgbClr val="404040"/>
                </a:solidFill>
                <a:effectLst/>
                <a:latin typeface="+mn-lt"/>
              </a:rPr>
              <a:t>inode</a:t>
            </a:r>
            <a:r>
              <a:rPr lang="en-US" b="0" i="0" dirty="0">
                <a:solidFill>
                  <a:srgbClr val="404040"/>
                </a:solidFill>
                <a:effectLst/>
                <a:latin typeface="+mn-lt"/>
              </a:rPr>
              <a:t> and its initial data block with "." and ".." entries, plus the new directory entry.</a:t>
            </a:r>
            <a:endParaRPr lang="en-US" dirty="0">
              <a:latin typeface="+mn-lt"/>
            </a:endParaRP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r>
              <a:rPr lang="en-US" dirty="0">
                <a:latin typeface="+mn-lt"/>
              </a:rPr>
              <a:t>Write(/foo) - </a:t>
            </a:r>
            <a:r>
              <a:rPr lang="en-US" b="0" i="0" dirty="0">
                <a:solidFill>
                  <a:srgbClr val="404040"/>
                </a:solidFill>
                <a:effectLst/>
                <a:latin typeface="+mn-lt"/>
              </a:rPr>
              <a:t>This matches a write operation that grew the file "/foo" to use two data blocks. The </a:t>
            </a:r>
            <a:r>
              <a:rPr lang="en-US" b="0" i="0" dirty="0" err="1">
                <a:solidFill>
                  <a:srgbClr val="404040"/>
                </a:solidFill>
                <a:effectLst/>
                <a:latin typeface="+mn-lt"/>
              </a:rPr>
              <a:t>inode</a:t>
            </a:r>
            <a:r>
              <a:rPr lang="en-US" b="0" i="0" dirty="0">
                <a:solidFill>
                  <a:srgbClr val="404040"/>
                </a:solidFill>
                <a:effectLst/>
                <a:latin typeface="+mn-lt"/>
              </a:rPr>
              <a:t> type changing from 'r' with size=0 to 'r' with size=2 indicates a file write operation rather than a directory operation. The other options (link and </a:t>
            </a:r>
            <a:r>
              <a:rPr lang="en-US" b="0" i="0" dirty="0" err="1">
                <a:solidFill>
                  <a:srgbClr val="404040"/>
                </a:solidFill>
                <a:effectLst/>
                <a:latin typeface="+mn-lt"/>
              </a:rPr>
              <a:t>mkdir</a:t>
            </a:r>
            <a:r>
              <a:rPr lang="en-US" b="0" i="0" dirty="0">
                <a:solidFill>
                  <a:srgbClr val="404040"/>
                </a:solidFill>
                <a:effectLst/>
                <a:latin typeface="+mn-lt"/>
              </a:rPr>
              <a:t>) wouldn't explain the two data blocks and the </a:t>
            </a:r>
            <a:r>
              <a:rPr lang="en-US" b="0" i="0" dirty="0" err="1">
                <a:solidFill>
                  <a:srgbClr val="404040"/>
                </a:solidFill>
                <a:effectLst/>
                <a:latin typeface="+mn-lt"/>
              </a:rPr>
              <a:t>inode</a:t>
            </a:r>
            <a:r>
              <a:rPr lang="en-US" b="0" i="0" dirty="0">
                <a:solidFill>
                  <a:srgbClr val="404040"/>
                </a:solidFill>
                <a:effectLst/>
                <a:latin typeface="+mn-lt"/>
              </a:rPr>
              <a:t> changing to a regular file with data pointers.</a:t>
            </a:r>
            <a:endParaRPr lang="en-US" dirty="0">
              <a:latin typeface="+mn-lt"/>
            </a:endParaRPr>
          </a:p>
          <a:p>
            <a:pPr marL="0" lvl="0" indent="0" algn="l" rtl="0">
              <a:spcBef>
                <a:spcPts val="0"/>
              </a:spcBef>
              <a:spcAft>
                <a:spcPts val="0"/>
              </a:spcAft>
              <a:buNone/>
            </a:pPr>
            <a:endParaRPr lang="en-US" dirty="0">
              <a:latin typeface="+mn-lt"/>
            </a:endParaRPr>
          </a:p>
          <a:p>
            <a:pPr marL="0" lvl="0" indent="0" algn="l" rtl="0">
              <a:spcBef>
                <a:spcPts val="0"/>
              </a:spcBef>
              <a:spcAft>
                <a:spcPts val="0"/>
              </a:spcAft>
              <a:buNone/>
            </a:pPr>
            <a:endParaRPr dirty="0">
              <a:latin typeface="+mn-lt"/>
            </a:endParaRPr>
          </a:p>
        </p:txBody>
      </p:sp>
      <p:sp>
        <p:nvSpPr>
          <p:cNvPr id="1802" name="Google Shape;1802;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9"/>
        <p:cNvGrpSpPr/>
        <p:nvPr/>
      </p:nvGrpSpPr>
      <p:grpSpPr>
        <a:xfrm>
          <a:off x="0" y="0"/>
          <a:ext cx="0" cy="0"/>
          <a:chOff x="0" y="0"/>
          <a:chExt cx="0" cy="0"/>
        </a:xfrm>
      </p:grpSpPr>
      <p:sp>
        <p:nvSpPr>
          <p:cNvPr id="1810" name="Google Shape;1810;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11" name="Google Shape;1811;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6"/>
        <p:cNvGrpSpPr/>
        <p:nvPr/>
      </p:nvGrpSpPr>
      <p:grpSpPr>
        <a:xfrm>
          <a:off x="0" y="0"/>
          <a:ext cx="0" cy="0"/>
          <a:chOff x="0" y="0"/>
          <a:chExt cx="0" cy="0"/>
        </a:xfrm>
      </p:grpSpPr>
      <p:sp>
        <p:nvSpPr>
          <p:cNvPr id="1817" name="Google Shape;1817;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8" name="Google Shape;1818;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9" name="Google Shape;1819;p6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4"/>
        <p:cNvGrpSpPr/>
        <p:nvPr/>
      </p:nvGrpSpPr>
      <p:grpSpPr>
        <a:xfrm>
          <a:off x="0" y="0"/>
          <a:ext cx="0" cy="0"/>
          <a:chOff x="0" y="0"/>
          <a:chExt cx="0" cy="0"/>
        </a:xfrm>
      </p:grpSpPr>
      <p:sp>
        <p:nvSpPr>
          <p:cNvPr id="1825" name="Google Shape;1825;g351ab42629c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6" name="Google Shape;1826;g351ab42629c_0_20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Q1 – network congestion, packets can take different routers and paths to get to destination resulting in </a:t>
            </a:r>
            <a:r>
              <a:rPr lang="en-US" dirty="0" err="1"/>
              <a:t>ooo</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Q2 – sequence numbers and acks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Q3 – yes, constant resending of messages, out of order packets need to be reordered before delivery,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q4 - the arguments may not be in the correct format (e.g., different data types or endianness), the server would not be able to properly interpret the data, resulting in errors or data corruption.</a:t>
            </a:r>
            <a:endParaRPr dirty="0"/>
          </a:p>
        </p:txBody>
      </p:sp>
      <p:sp>
        <p:nvSpPr>
          <p:cNvPr id="1827" name="Google Shape;1827;g351ab42629c_0_20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351ab42629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351ab42629c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4" name="Google Shape;1834;g351ab42629c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351ab42629c_0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0" name="Google Shape;1840;g351ab42629c_0_26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1" name="Google Shape;1841;g351ab42629c_0_26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5"/>
        <p:cNvGrpSpPr/>
        <p:nvPr/>
      </p:nvGrpSpPr>
      <p:grpSpPr>
        <a:xfrm>
          <a:off x="0" y="0"/>
          <a:ext cx="0" cy="0"/>
          <a:chOff x="0" y="0"/>
          <a:chExt cx="0" cy="0"/>
        </a:xfrm>
      </p:grpSpPr>
      <p:sp>
        <p:nvSpPr>
          <p:cNvPr id="1846" name="Google Shape;1846;g351ab42629c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7" name="Google Shape;1847;g351ab42629c_0_28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8" name="Google Shape;1848;g351ab42629c_0_28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p:cNvGrpSpPr/>
        <p:nvPr/>
      </p:nvGrpSpPr>
      <p:grpSpPr>
        <a:xfrm>
          <a:off x="0" y="0"/>
          <a:ext cx="0" cy="0"/>
          <a:chOff x="0" y="0"/>
          <a:chExt cx="0" cy="0"/>
        </a:xfrm>
      </p:grpSpPr>
      <p:sp>
        <p:nvSpPr>
          <p:cNvPr id="1854" name="Google Shape;1854;g351ab42629c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5" name="Google Shape;1855;g351ab42629c_0_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6" name="Google Shape;1856;g351ab42629c_0_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351ab42629c_0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351ab42629c_0_2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Q1 - random will be slower, high cost of address translation which will be paid more frequently due to low locality. </a:t>
            </a:r>
          </a:p>
          <a:p>
            <a:pPr marL="0" lvl="0" indent="0" algn="l" rtl="0">
              <a:spcBef>
                <a:spcPts val="0"/>
              </a:spcBef>
              <a:spcAft>
                <a:spcPts val="0"/>
              </a:spcAft>
              <a:buNone/>
            </a:pPr>
            <a:r>
              <a:rPr lang="en-US" dirty="0"/>
              <a:t>sequential accesses will be able to amortize the cost</a:t>
            </a:r>
            <a:endParaRPr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Q2 – They emulate the entire hardware stack, including kernel, memory space, and device drivers. Containers </a:t>
            </a:r>
            <a:r>
              <a:rPr lang="en-US" b="1" dirty="0"/>
              <a:t>share the host kernel</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Q3 - All hardware state is known and managed by system software - can be stored to disk and restored later</a:t>
            </a:r>
            <a:endParaRPr dirty="0"/>
          </a:p>
        </p:txBody>
      </p:sp>
      <p:sp>
        <p:nvSpPr>
          <p:cNvPr id="1863" name="Google Shape;1863;g351ab42629c_0_21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7"/>
        <p:cNvGrpSpPr/>
        <p:nvPr/>
      </p:nvGrpSpPr>
      <p:grpSpPr>
        <a:xfrm>
          <a:off x="0" y="0"/>
          <a:ext cx="0" cy="0"/>
          <a:chOff x="0" y="0"/>
          <a:chExt cx="0" cy="0"/>
        </a:xfrm>
      </p:grpSpPr>
      <p:sp>
        <p:nvSpPr>
          <p:cNvPr id="1868" name="Google Shape;1868;p6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9" name="Google Shape;1869;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51ab42629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51ab42629c_0_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a:buFont typeface="Arial" panose="020B0604020202020204" pitchFamily="34" charset="0"/>
              <a:buChar char="•"/>
            </a:pPr>
            <a:r>
              <a:rPr lang="en-US" b="1" dirty="0">
                <a:latin typeface="+mj-lt"/>
              </a:rPr>
              <a:t>Rotational speed</a:t>
            </a:r>
            <a:r>
              <a:rPr lang="en-US" dirty="0">
                <a:latin typeface="+mj-lt"/>
              </a:rPr>
              <a:t> = 12,000 RPM = 200 RPS (as you noted)</a:t>
            </a:r>
          </a:p>
          <a:p>
            <a:pPr>
              <a:buFont typeface="Arial" panose="020B0604020202020204" pitchFamily="34" charset="0"/>
              <a:buChar char="•"/>
            </a:pPr>
            <a:r>
              <a:rPr lang="en-US" dirty="0">
                <a:latin typeface="+mj-lt"/>
              </a:rPr>
              <a:t>Therefore, one full rotation = 1/200 seconds = </a:t>
            </a:r>
            <a:r>
              <a:rPr lang="en-US" b="1" dirty="0">
                <a:latin typeface="+mj-lt"/>
              </a:rPr>
              <a:t>5 milliseconds</a:t>
            </a:r>
          </a:p>
          <a:p>
            <a:pPr>
              <a:buFont typeface="Arial" panose="020B0604020202020204" pitchFamily="34" charset="0"/>
              <a:buChar char="•"/>
            </a:pPr>
            <a:r>
              <a:rPr lang="en-US" dirty="0">
                <a:latin typeface="+mj-lt"/>
              </a:rPr>
              <a:t>Average rotational delay = Time for one full rotation​/2 =.  25 </a:t>
            </a:r>
            <a:r>
              <a:rPr lang="en-US" dirty="0" err="1">
                <a:latin typeface="+mj-lt"/>
              </a:rPr>
              <a:t>ms</a:t>
            </a:r>
            <a:r>
              <a:rPr lang="en-US" dirty="0">
                <a:latin typeface="+mj-lt"/>
              </a:rPr>
              <a:t>​    = 2.5 milliseconds​</a:t>
            </a:r>
          </a:p>
          <a:p>
            <a:pPr>
              <a:buFont typeface="Arial" panose="020B0604020202020204" pitchFamily="34" charset="0"/>
              <a:buChar char="•"/>
            </a:pPr>
            <a:r>
              <a:rPr lang="en-US" dirty="0">
                <a:latin typeface="+mj-lt"/>
              </a:rPr>
              <a:t>Reduce diameter to reduce seek time.</a:t>
            </a:r>
            <a:br>
              <a:rPr lang="en-US" dirty="0">
                <a:latin typeface="+mj-lt"/>
              </a:rPr>
            </a:br>
            <a:endParaRPr lang="en-US" dirty="0">
              <a:latin typeface="+mj-lt"/>
            </a:endParaRPr>
          </a:p>
          <a:p>
            <a:pPr>
              <a:buFont typeface="Arial" panose="020B0604020202020204" pitchFamily="34" charset="0"/>
              <a:buChar char="•"/>
            </a:pPr>
            <a:endParaRPr lang="en-US" dirty="0">
              <a:latin typeface="+mj-lt"/>
            </a:endParaRPr>
          </a:p>
          <a:p>
            <a:pPr>
              <a:buFont typeface="Arial" panose="020B0604020202020204" pitchFamily="34" charset="0"/>
              <a:buChar char="•"/>
            </a:pPr>
            <a:r>
              <a:rPr lang="en-US" dirty="0">
                <a:latin typeface="+mj-lt"/>
              </a:rPr>
              <a:t>Polling leads to higher CPU utilization, but interrupts lead to higher latency because of the interrupt handler. Polling is low latency, but wastes </a:t>
            </a:r>
            <a:r>
              <a:rPr lang="en-US" dirty="0" err="1">
                <a:latin typeface="+mj-lt"/>
              </a:rPr>
              <a:t>cpu</a:t>
            </a:r>
            <a:r>
              <a:rPr lang="en-US" dirty="0">
                <a:latin typeface="+mj-lt"/>
              </a:rPr>
              <a:t> cycles.</a:t>
            </a:r>
            <a:endParaRPr dirty="0">
              <a:latin typeface="+mj-lt"/>
            </a:endParaRPr>
          </a:p>
        </p:txBody>
      </p:sp>
      <p:sp>
        <p:nvSpPr>
          <p:cNvPr id="303" name="Google Shape;303;g351ab42629c_0_3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_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331B425-093C-0149-952F-11573DF09F2E}"/>
              </a:ext>
            </a:extLst>
          </p:cNvPr>
          <p:cNvSpPr/>
          <p:nvPr/>
        </p:nvSpPr>
        <p:spPr>
          <a:xfrm>
            <a:off x="638917" y="2414153"/>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Text Placeholder 6">
            <a:extLst>
              <a:ext uri="{FF2B5EF4-FFF2-40B4-BE49-F238E27FC236}">
                <a16:creationId xmlns:a16="http://schemas.microsoft.com/office/drawing/2014/main" id="{3EF2B24F-1619-BE4B-A7F6-731536B35259}"/>
              </a:ext>
            </a:extLst>
          </p:cNvPr>
          <p:cNvSpPr>
            <a:spLocks noGrp="1"/>
          </p:cNvSpPr>
          <p:nvPr>
            <p:ph type="body" sz="quarter" idx="11" hasCustomPrompt="1"/>
          </p:nvPr>
        </p:nvSpPr>
        <p:spPr>
          <a:xfrm>
            <a:off x="639392" y="679268"/>
            <a:ext cx="6250685" cy="1579928"/>
          </a:xfrm>
        </p:spPr>
        <p:txBody>
          <a:bodyPr bIns="0" anchor="b">
            <a:normAutofit/>
          </a:bodyPr>
          <a:lstStyle>
            <a:lvl1pPr marL="0" indent="0" algn="l">
              <a:buNone/>
              <a:defRPr sz="3000" b="1">
                <a:solidFill>
                  <a:schemeClr val="tx1">
                    <a:lumMod val="90000"/>
                    <a:lumOff val="10000"/>
                  </a:schemeClr>
                </a:solidFill>
                <a:latin typeface="Arial" panose="020B0604020202020204" pitchFamily="34" charset="0"/>
                <a:cs typeface="Arial" panose="020B0604020202020204" pitchFamily="34" charset="0"/>
              </a:defRPr>
            </a:lvl1pPr>
          </a:lstStyle>
          <a:p>
            <a:pPr lvl="0"/>
            <a:r>
              <a:rPr lang="en-US" dirty="0"/>
              <a:t>Insert Presentation Title in title or sentence case</a:t>
            </a:r>
          </a:p>
        </p:txBody>
      </p:sp>
      <p:sp>
        <p:nvSpPr>
          <p:cNvPr id="11" name="Rectangle 10">
            <a:extLst>
              <a:ext uri="{FF2B5EF4-FFF2-40B4-BE49-F238E27FC236}">
                <a16:creationId xmlns:a16="http://schemas.microsoft.com/office/drawing/2014/main" id="{A91AB265-C0D2-A543-B156-B0221787BF01}"/>
              </a:ext>
            </a:extLst>
          </p:cNvPr>
          <p:cNvSpPr/>
          <p:nvPr/>
        </p:nvSpPr>
        <p:spPr>
          <a:xfrm>
            <a:off x="0" y="4300430"/>
            <a:ext cx="9144000" cy="843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2" name="Text Placeholder 10">
            <a:extLst>
              <a:ext uri="{FF2B5EF4-FFF2-40B4-BE49-F238E27FC236}">
                <a16:creationId xmlns:a16="http://schemas.microsoft.com/office/drawing/2014/main" id="{BB10240F-B4BA-0448-B9CB-BAB80DBF6BF3}"/>
              </a:ext>
            </a:extLst>
          </p:cNvPr>
          <p:cNvSpPr>
            <a:spLocks noGrp="1"/>
          </p:cNvSpPr>
          <p:nvPr>
            <p:ph type="body" sz="quarter" idx="12" hasCustomPrompt="1"/>
          </p:nvPr>
        </p:nvSpPr>
        <p:spPr>
          <a:xfrm>
            <a:off x="638917" y="2639616"/>
            <a:ext cx="6250685" cy="526408"/>
          </a:xfrm>
        </p:spPr>
        <p:txBody>
          <a:bodyPr anchor="t">
            <a:noAutofit/>
          </a:bodyPr>
          <a:lstStyle>
            <a:lvl1pPr marL="0" indent="0">
              <a:buNone/>
              <a:defRPr sz="1725">
                <a:solidFill>
                  <a:schemeClr val="tx1">
                    <a:lumMod val="75000"/>
                    <a:lumOff val="25000"/>
                  </a:schemeClr>
                </a:solidFill>
              </a:defRPr>
            </a:lvl1pPr>
          </a:lstStyle>
          <a:p>
            <a:pPr lvl="0"/>
            <a:r>
              <a:rPr lang="en-US" dirty="0"/>
              <a:t>Insert subtitle, date or other important information, not to exceed two lines </a:t>
            </a:r>
          </a:p>
        </p:txBody>
      </p:sp>
      <p:sp>
        <p:nvSpPr>
          <p:cNvPr id="13" name="Text Placeholder 10">
            <a:extLst>
              <a:ext uri="{FF2B5EF4-FFF2-40B4-BE49-F238E27FC236}">
                <a16:creationId xmlns:a16="http://schemas.microsoft.com/office/drawing/2014/main" id="{254FFE49-5199-9649-BB93-1060548611E9}"/>
              </a:ext>
            </a:extLst>
          </p:cNvPr>
          <p:cNvSpPr>
            <a:spLocks noGrp="1"/>
          </p:cNvSpPr>
          <p:nvPr>
            <p:ph type="body" sz="quarter" idx="13" hasCustomPrompt="1"/>
          </p:nvPr>
        </p:nvSpPr>
        <p:spPr>
          <a:xfrm>
            <a:off x="638917" y="4465435"/>
            <a:ext cx="7733559" cy="392316"/>
          </a:xfrm>
        </p:spPr>
        <p:txBody>
          <a:bodyPr anchor="t" anchorCtr="0">
            <a:normAutofit/>
          </a:bodyPr>
          <a:lstStyle>
            <a:lvl1pPr marL="0" indent="0">
              <a:buNone/>
              <a:defRPr sz="1350" b="1">
                <a:solidFill>
                  <a:schemeClr val="bg1"/>
                </a:solidFill>
              </a:defRPr>
            </a:lvl1pPr>
          </a:lstStyle>
          <a:p>
            <a:pPr lvl="0"/>
            <a:r>
              <a:rPr lang="en-US" dirty="0"/>
              <a:t>Insert name, position, unit/faculty</a:t>
            </a:r>
          </a:p>
        </p:txBody>
      </p:sp>
    </p:spTree>
    <p:extLst>
      <p:ext uri="{BB962C8B-B14F-4D97-AF65-F5344CB8AC3E}">
        <p14:creationId xmlns:p14="http://schemas.microsoft.com/office/powerpoint/2010/main" val="350101570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1_Title and Conten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457200" y="0"/>
            <a:ext cx="8229600" cy="85725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57267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457200" y="0"/>
            <a:ext cx="8229600" cy="85725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9776707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2"/>
        <p:cNvGrpSpPr/>
        <p:nvPr/>
      </p:nvGrpSpPr>
      <p:grpSpPr>
        <a:xfrm>
          <a:off x="0" y="0"/>
          <a:ext cx="0" cy="0"/>
          <a:chOff x="0" y="0"/>
          <a:chExt cx="0" cy="0"/>
        </a:xfrm>
      </p:grpSpPr>
      <p:sp>
        <p:nvSpPr>
          <p:cNvPr id="33" name="Google Shape;33;p5"/>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20628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amp; Subtitle" type="tx">
  <p:cSld name="Title &amp; Subtitle">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92969" y="863947"/>
            <a:ext cx="7358063" cy="1741289"/>
          </a:xfrm>
          <a:prstGeom prst="rect">
            <a:avLst/>
          </a:prstGeom>
          <a:noFill/>
          <a:ln>
            <a:noFill/>
          </a:ln>
        </p:spPr>
        <p:txBody>
          <a:bodyPr spcFirstLastPara="1" wrap="square" lIns="91425" tIns="45700" rIns="91425" bIns="45700" anchor="b"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92969" y="2652117"/>
            <a:ext cx="7358063" cy="596057"/>
          </a:xfrm>
          <a:prstGeom prst="rect">
            <a:avLst/>
          </a:prstGeom>
          <a:noFill/>
          <a:ln>
            <a:noFill/>
          </a:ln>
        </p:spPr>
        <p:txBody>
          <a:bodyPr spcFirstLastPara="1" wrap="square" lIns="91425" tIns="45700" rIns="91425" bIns="45700" anchor="t" anchorCtr="0">
            <a:normAutofit/>
          </a:bodyPr>
          <a:lstStyle>
            <a:lvl1pPr marL="457200" lvl="0" indent="-355600" algn="ctr">
              <a:spcBef>
                <a:spcPts val="400"/>
              </a:spcBef>
              <a:spcAft>
                <a:spcPts val="0"/>
              </a:spcAft>
              <a:buClr>
                <a:schemeClr val="dk1"/>
              </a:buClr>
              <a:buSzPts val="2000"/>
              <a:buChar char="•"/>
              <a:defRPr sz="2000"/>
            </a:lvl1pPr>
            <a:lvl2pPr marL="914400" lvl="1" indent="-355600" algn="ctr">
              <a:spcBef>
                <a:spcPts val="400"/>
              </a:spcBef>
              <a:spcAft>
                <a:spcPts val="0"/>
              </a:spcAft>
              <a:buClr>
                <a:schemeClr val="dk1"/>
              </a:buClr>
              <a:buSzPts val="2000"/>
              <a:buChar char="–"/>
              <a:defRPr sz="2000"/>
            </a:lvl2pPr>
            <a:lvl3pPr marL="1371600" lvl="2" indent="-355600" algn="ctr">
              <a:spcBef>
                <a:spcPts val="400"/>
              </a:spcBef>
              <a:spcAft>
                <a:spcPts val="0"/>
              </a:spcAft>
              <a:buClr>
                <a:schemeClr val="dk1"/>
              </a:buClr>
              <a:buSzPts val="2000"/>
              <a:buChar char="•"/>
              <a:defRPr sz="2000"/>
            </a:lvl3pPr>
            <a:lvl4pPr marL="1828800" lvl="3" indent="-355600" algn="ctr">
              <a:spcBef>
                <a:spcPts val="400"/>
              </a:spcBef>
              <a:spcAft>
                <a:spcPts val="0"/>
              </a:spcAft>
              <a:buClr>
                <a:schemeClr val="dk1"/>
              </a:buClr>
              <a:buSzPts val="2000"/>
              <a:buChar char="–"/>
              <a:defRPr sz="2000"/>
            </a:lvl4pPr>
            <a:lvl5pPr marL="2286000" lvl="4" indent="-355600" algn="ctr">
              <a:spcBef>
                <a:spcPts val="400"/>
              </a:spcBef>
              <a:spcAft>
                <a:spcPts val="0"/>
              </a:spcAft>
              <a:buClr>
                <a:schemeClr val="dk1"/>
              </a:buClr>
              <a:buSzPts val="2000"/>
              <a:buChar char="»"/>
              <a:defRPr sz="20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13630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722313" y="3305176"/>
            <a:ext cx="7772400" cy="1021556"/>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Bebas Neue"/>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7"/>
          <p:cNvSpPr txBox="1">
            <a:spLocks noGrp="1"/>
          </p:cNvSpPr>
          <p:nvPr>
            <p:ph type="body" idx="1"/>
          </p:nvPr>
        </p:nvSpPr>
        <p:spPr>
          <a:xfrm>
            <a:off x="722313" y="2180035"/>
            <a:ext cx="7772400" cy="1125140"/>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42" name="Google Shape;42;p7"/>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2452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_w-subtitl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01C3DEA-2A29-9C49-9142-855D41188D9E}"/>
              </a:ext>
            </a:extLst>
          </p:cNvPr>
          <p:cNvSpPr>
            <a:spLocks noGrp="1"/>
          </p:cNvSpPr>
          <p:nvPr>
            <p:ph type="pic" sz="quarter" idx="10" hasCustomPrompt="1"/>
          </p:nvPr>
        </p:nvSpPr>
        <p:spPr>
          <a:xfrm>
            <a:off x="3444478" y="0"/>
            <a:ext cx="5699522" cy="5143500"/>
          </a:xfrm>
          <a:prstGeom prst="rect">
            <a:avLst/>
          </a:prstGeom>
          <a:solidFill>
            <a:schemeClr val="tx1">
              <a:lumMod val="10000"/>
              <a:lumOff val="90000"/>
            </a:schemeClr>
          </a:solidFill>
        </p:spPr>
        <p:txBody>
          <a:bodyPr lIns="2103120" anchor="ctr" anchorCtr="0">
            <a:normAutofit/>
          </a:bodyPr>
          <a:lstStyle>
            <a:lvl1pPr marL="0" indent="0">
              <a:buNone/>
              <a:defRPr sz="1350">
                <a:solidFill>
                  <a:schemeClr val="tx1">
                    <a:lumMod val="50000"/>
                    <a:lumOff val="50000"/>
                  </a:schemeClr>
                </a:solidFill>
              </a:defRPr>
            </a:lvl1pPr>
          </a:lstStyle>
          <a:p>
            <a:r>
              <a:rPr lang="en-US" dirty="0"/>
              <a:t>Insert image</a:t>
            </a:r>
          </a:p>
        </p:txBody>
      </p:sp>
      <p:sp>
        <p:nvSpPr>
          <p:cNvPr id="11" name="Text Placeholder 10">
            <a:extLst>
              <a:ext uri="{FF2B5EF4-FFF2-40B4-BE49-F238E27FC236}">
                <a16:creationId xmlns:a16="http://schemas.microsoft.com/office/drawing/2014/main" id="{B81D097A-689C-534C-BCC2-44C65C1CEDA9}"/>
              </a:ext>
            </a:extLst>
          </p:cNvPr>
          <p:cNvSpPr>
            <a:spLocks noGrp="1"/>
          </p:cNvSpPr>
          <p:nvPr>
            <p:ph type="body" sz="quarter" idx="11" hasCustomPrompt="1"/>
          </p:nvPr>
        </p:nvSpPr>
        <p:spPr>
          <a:xfrm>
            <a:off x="342900" y="1304411"/>
            <a:ext cx="2917031" cy="1128770"/>
          </a:xfrm>
          <a:prstGeom prst="rect">
            <a:avLst/>
          </a:prstGeom>
        </p:spPr>
        <p:txBody>
          <a:bodyPr lIns="0" rIns="0" bIns="0" anchor="b" anchorCtr="0">
            <a:spAutoFit/>
          </a:bodyPr>
          <a:lstStyle>
            <a:lvl1pPr marL="0" indent="0">
              <a:buNone/>
              <a:defRPr sz="2550" b="1"/>
            </a:lvl1pPr>
          </a:lstStyle>
          <a:p>
            <a:pPr lvl="0"/>
            <a:r>
              <a:rPr lang="en-US" dirty="0"/>
              <a:t>Insert presentation title in title or sentence case</a:t>
            </a:r>
          </a:p>
        </p:txBody>
      </p:sp>
      <p:sp>
        <p:nvSpPr>
          <p:cNvPr id="14" name="Text Placeholder 13">
            <a:extLst>
              <a:ext uri="{FF2B5EF4-FFF2-40B4-BE49-F238E27FC236}">
                <a16:creationId xmlns:a16="http://schemas.microsoft.com/office/drawing/2014/main" id="{333B6769-9318-2543-A7A2-0BA5BB5A56F6}"/>
              </a:ext>
            </a:extLst>
          </p:cNvPr>
          <p:cNvSpPr>
            <a:spLocks noGrp="1"/>
          </p:cNvSpPr>
          <p:nvPr>
            <p:ph type="body" sz="quarter" idx="12" hasCustomPrompt="1"/>
          </p:nvPr>
        </p:nvSpPr>
        <p:spPr>
          <a:xfrm>
            <a:off x="342900" y="2724150"/>
            <a:ext cx="2917031" cy="523990"/>
          </a:xfrm>
          <a:prstGeom prst="rect">
            <a:avLst/>
          </a:prstGeom>
        </p:spPr>
        <p:txBody>
          <a:bodyPr lIns="0" tIns="0" rIns="0">
            <a:spAutoFit/>
          </a:bodyPr>
          <a:lstStyle>
            <a:lvl1pPr marL="0" indent="0">
              <a:buNone/>
              <a:defRPr sz="1725">
                <a:solidFill>
                  <a:schemeClr val="tx1">
                    <a:lumMod val="50000"/>
                    <a:lumOff val="50000"/>
                  </a:schemeClr>
                </a:solidFill>
              </a:defRPr>
            </a:lvl1pPr>
          </a:lstStyle>
          <a:p>
            <a:pPr lvl="0"/>
            <a:r>
              <a:rPr lang="en-US" dirty="0"/>
              <a:t>Insert subtitle, date or other information if needed</a:t>
            </a:r>
          </a:p>
        </p:txBody>
      </p:sp>
      <p:sp>
        <p:nvSpPr>
          <p:cNvPr id="16" name="Rectangle 15">
            <a:extLst>
              <a:ext uri="{FF2B5EF4-FFF2-40B4-BE49-F238E27FC236}">
                <a16:creationId xmlns:a16="http://schemas.microsoft.com/office/drawing/2014/main" id="{DC76969C-0F88-D843-9A5F-AD1DF89FF05B}"/>
              </a:ext>
            </a:extLst>
          </p:cNvPr>
          <p:cNvSpPr/>
          <p:nvPr/>
        </p:nvSpPr>
        <p:spPr>
          <a:xfrm>
            <a:off x="342901" y="2543413"/>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Picture 5" descr="Logo&#10;&#10;Description automatically generated">
            <a:extLst>
              <a:ext uri="{FF2B5EF4-FFF2-40B4-BE49-F238E27FC236}">
                <a16:creationId xmlns:a16="http://schemas.microsoft.com/office/drawing/2014/main" id="{5B911C33-84D3-0148-8BE4-8E1F49A808F3}"/>
              </a:ext>
            </a:extLst>
          </p:cNvPr>
          <p:cNvPicPr>
            <a:picLocks noChangeAspect="1"/>
          </p:cNvPicPr>
          <p:nvPr/>
        </p:nvPicPr>
        <p:blipFill>
          <a:blip r:embed="rId2"/>
          <a:stretch>
            <a:fillRect/>
          </a:stretch>
        </p:blipFill>
        <p:spPr>
          <a:xfrm>
            <a:off x="85725" y="85726"/>
            <a:ext cx="342092" cy="537572"/>
          </a:xfrm>
          <a:prstGeom prst="rect">
            <a:avLst/>
          </a:prstGeom>
        </p:spPr>
      </p:pic>
      <p:sp>
        <p:nvSpPr>
          <p:cNvPr id="4" name="Text Placeholder 3">
            <a:extLst>
              <a:ext uri="{FF2B5EF4-FFF2-40B4-BE49-F238E27FC236}">
                <a16:creationId xmlns:a16="http://schemas.microsoft.com/office/drawing/2014/main" id="{E15B020A-7F04-7B40-953C-6B72DB72FB8C}"/>
              </a:ext>
            </a:extLst>
          </p:cNvPr>
          <p:cNvSpPr>
            <a:spLocks noGrp="1"/>
          </p:cNvSpPr>
          <p:nvPr>
            <p:ph type="body" sz="quarter" idx="13" hasCustomPrompt="1"/>
          </p:nvPr>
        </p:nvSpPr>
        <p:spPr>
          <a:xfrm>
            <a:off x="0" y="4731909"/>
            <a:ext cx="1235275" cy="237757"/>
          </a:xfrm>
          <a:prstGeom prst="rect">
            <a:avLst/>
          </a:prstGeom>
          <a:solidFill>
            <a:schemeClr val="accent1"/>
          </a:solidFill>
        </p:spPr>
        <p:txBody>
          <a:bodyPr wrap="none" lIns="457200" anchor="ctr" anchorCtr="0">
            <a:spAutoFit/>
          </a:bodyPr>
          <a:lstStyle>
            <a:lvl1pPr marL="0" indent="0">
              <a:buNone/>
              <a:defRPr sz="1050" b="1">
                <a:solidFill>
                  <a:schemeClr val="bg1"/>
                </a:solidFill>
              </a:defRPr>
            </a:lvl1pPr>
          </a:lstStyle>
          <a:p>
            <a:pPr lvl="0"/>
            <a:r>
              <a:rPr lang="en-US" dirty="0"/>
              <a:t>Insert date</a:t>
            </a:r>
          </a:p>
        </p:txBody>
      </p:sp>
    </p:spTree>
    <p:extLst>
      <p:ext uri="{BB962C8B-B14F-4D97-AF65-F5344CB8AC3E}">
        <p14:creationId xmlns:p14="http://schemas.microsoft.com/office/powerpoint/2010/main" val="3905252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01C3DEA-2A29-9C49-9142-855D41188D9E}"/>
              </a:ext>
            </a:extLst>
          </p:cNvPr>
          <p:cNvSpPr>
            <a:spLocks noGrp="1"/>
          </p:cNvSpPr>
          <p:nvPr>
            <p:ph type="pic" sz="quarter" idx="10" hasCustomPrompt="1"/>
          </p:nvPr>
        </p:nvSpPr>
        <p:spPr>
          <a:xfrm>
            <a:off x="1270747" y="849033"/>
            <a:ext cx="7873253" cy="4294467"/>
          </a:xfrm>
          <a:prstGeom prst="rect">
            <a:avLst/>
          </a:prstGeom>
          <a:solidFill>
            <a:schemeClr val="tx1">
              <a:lumMod val="10000"/>
              <a:lumOff val="90000"/>
            </a:schemeClr>
          </a:solidFill>
        </p:spPr>
        <p:txBody>
          <a:bodyPr lIns="2103120" anchor="ctr" anchorCtr="1">
            <a:normAutofit/>
          </a:bodyPr>
          <a:lstStyle>
            <a:lvl1pPr marL="0" indent="0">
              <a:buNone/>
              <a:defRPr sz="1350">
                <a:solidFill>
                  <a:schemeClr val="tx1">
                    <a:lumMod val="50000"/>
                    <a:lumOff val="50000"/>
                  </a:schemeClr>
                </a:solidFill>
              </a:defRPr>
            </a:lvl1pPr>
          </a:lstStyle>
          <a:p>
            <a:r>
              <a:rPr lang="en-US" dirty="0"/>
              <a:t>Insert image</a:t>
            </a:r>
          </a:p>
        </p:txBody>
      </p:sp>
      <p:sp>
        <p:nvSpPr>
          <p:cNvPr id="11" name="Text Placeholder 10">
            <a:extLst>
              <a:ext uri="{FF2B5EF4-FFF2-40B4-BE49-F238E27FC236}">
                <a16:creationId xmlns:a16="http://schemas.microsoft.com/office/drawing/2014/main" id="{B81D097A-689C-534C-BCC2-44C65C1CEDA9}"/>
              </a:ext>
            </a:extLst>
          </p:cNvPr>
          <p:cNvSpPr>
            <a:spLocks noGrp="1"/>
          </p:cNvSpPr>
          <p:nvPr>
            <p:ph type="body" sz="quarter" idx="11" hasCustomPrompt="1"/>
          </p:nvPr>
        </p:nvSpPr>
        <p:spPr>
          <a:xfrm>
            <a:off x="85725" y="0"/>
            <a:ext cx="3101228" cy="1966692"/>
          </a:xfrm>
          <a:prstGeom prst="rect">
            <a:avLst/>
          </a:prstGeom>
          <a:solidFill>
            <a:schemeClr val="bg1"/>
          </a:solidFill>
        </p:spPr>
        <p:txBody>
          <a:bodyPr wrap="square" lIns="182880" tIns="365760" rIns="91440" bIns="182880" anchor="t" anchorCtr="0">
            <a:spAutoFit/>
          </a:bodyPr>
          <a:lstStyle>
            <a:lvl1pPr marL="0" indent="0" algn="l">
              <a:buNone/>
              <a:defRPr sz="2550" b="1">
                <a:solidFill>
                  <a:schemeClr val="tx1">
                    <a:lumMod val="90000"/>
                    <a:lumOff val="10000"/>
                  </a:schemeClr>
                </a:solidFill>
                <a:effectLst/>
              </a:defRPr>
            </a:lvl1pPr>
          </a:lstStyle>
          <a:p>
            <a:pPr lvl="0"/>
            <a:r>
              <a:rPr lang="en-US" dirty="0"/>
              <a:t>Insert presentation title in title or sentence case</a:t>
            </a:r>
          </a:p>
        </p:txBody>
      </p:sp>
      <p:sp>
        <p:nvSpPr>
          <p:cNvPr id="14" name="Text Placeholder 13">
            <a:extLst>
              <a:ext uri="{FF2B5EF4-FFF2-40B4-BE49-F238E27FC236}">
                <a16:creationId xmlns:a16="http://schemas.microsoft.com/office/drawing/2014/main" id="{333B6769-9318-2543-A7A2-0BA5BB5A56F6}"/>
              </a:ext>
            </a:extLst>
          </p:cNvPr>
          <p:cNvSpPr>
            <a:spLocks noGrp="1"/>
          </p:cNvSpPr>
          <p:nvPr>
            <p:ph type="body" sz="quarter" idx="12" hasCustomPrompt="1"/>
          </p:nvPr>
        </p:nvSpPr>
        <p:spPr>
          <a:xfrm>
            <a:off x="324710" y="4508139"/>
            <a:ext cx="2830583" cy="274691"/>
          </a:xfrm>
          <a:prstGeom prst="rect">
            <a:avLst/>
          </a:prstGeom>
          <a:solidFill>
            <a:schemeClr val="accent1"/>
          </a:solidFill>
        </p:spPr>
        <p:txBody>
          <a:bodyPr wrap="none" lIns="182880" tIns="64008" rIns="91440" bIns="64008">
            <a:spAutoFit/>
          </a:bodyPr>
          <a:lstStyle>
            <a:lvl1pPr marL="0" indent="0">
              <a:buNone/>
              <a:defRPr sz="1050" b="1">
                <a:solidFill>
                  <a:schemeClr val="bg1"/>
                </a:solidFill>
              </a:defRPr>
            </a:lvl1pPr>
          </a:lstStyle>
          <a:p>
            <a:pPr lvl="0"/>
            <a:r>
              <a:rPr lang="en-US" dirty="0"/>
              <a:t>Insert subtitle, date or other information</a:t>
            </a:r>
          </a:p>
        </p:txBody>
      </p:sp>
      <p:sp>
        <p:nvSpPr>
          <p:cNvPr id="12" name="Rectangle 11">
            <a:extLst>
              <a:ext uri="{FF2B5EF4-FFF2-40B4-BE49-F238E27FC236}">
                <a16:creationId xmlns:a16="http://schemas.microsoft.com/office/drawing/2014/main" id="{D32E85EC-71B0-224B-87C3-27E3C84214BC}"/>
              </a:ext>
            </a:extLst>
          </p:cNvPr>
          <p:cNvSpPr/>
          <p:nvPr/>
        </p:nvSpPr>
        <p:spPr>
          <a:xfrm>
            <a:off x="342901" y="4167853"/>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330660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FE3695F-B994-DB4C-9C9E-793F3DBF2C64}"/>
              </a:ext>
            </a:extLst>
          </p:cNvPr>
          <p:cNvSpPr>
            <a:spLocks noGrp="1"/>
          </p:cNvSpPr>
          <p:nvPr>
            <p:ph type="pic" sz="quarter" idx="13" hasCustomPrompt="1"/>
          </p:nvPr>
        </p:nvSpPr>
        <p:spPr>
          <a:xfrm>
            <a:off x="0" y="115981"/>
            <a:ext cx="3886200" cy="4709832"/>
          </a:xfrm>
          <a:prstGeom prst="rect">
            <a:avLst/>
          </a:prstGeom>
          <a:solidFill>
            <a:schemeClr val="bg1">
              <a:lumMod val="95000"/>
            </a:schemeClr>
          </a:solidFill>
        </p:spPr>
        <p:txBody>
          <a:bodyPr lIns="1005840" anchor="ctr" anchorCtr="0">
            <a:normAutofit/>
          </a:bodyPr>
          <a:lstStyle>
            <a:lvl1pPr marL="0" indent="0">
              <a:buNone/>
              <a:defRPr sz="1350">
                <a:solidFill>
                  <a:schemeClr val="bg1">
                    <a:lumMod val="65000"/>
                  </a:schemeClr>
                </a:solidFill>
              </a:defRPr>
            </a:lvl1pPr>
          </a:lstStyle>
          <a:p>
            <a:r>
              <a:rPr lang="en-US" dirty="0"/>
              <a:t>Insert image</a:t>
            </a:r>
          </a:p>
        </p:txBody>
      </p:sp>
      <p:sp>
        <p:nvSpPr>
          <p:cNvPr id="10" name="Text Placeholder 9">
            <a:extLst>
              <a:ext uri="{FF2B5EF4-FFF2-40B4-BE49-F238E27FC236}">
                <a16:creationId xmlns:a16="http://schemas.microsoft.com/office/drawing/2014/main" id="{4743FDC0-2C15-9E41-9B1D-C42AED3E227A}"/>
              </a:ext>
            </a:extLst>
          </p:cNvPr>
          <p:cNvSpPr>
            <a:spLocks noGrp="1"/>
          </p:cNvSpPr>
          <p:nvPr>
            <p:ph type="body" sz="quarter" idx="14" hasCustomPrompt="1"/>
          </p:nvPr>
        </p:nvSpPr>
        <p:spPr>
          <a:xfrm>
            <a:off x="3640792" y="764890"/>
            <a:ext cx="4874558" cy="537840"/>
          </a:xfrm>
          <a:prstGeom prst="rect">
            <a:avLst/>
          </a:prstGeom>
          <a:solidFill>
            <a:schemeClr val="bg1"/>
          </a:solidFill>
        </p:spPr>
        <p:txBody>
          <a:bodyPr wrap="square" lIns="182880" tIns="91440" bIns="91440" anchor="b" anchorCtr="0">
            <a:spAutoFit/>
          </a:bodyPr>
          <a:lstStyle>
            <a:lvl1pPr marL="0" indent="0">
              <a:buNone/>
              <a:defRPr sz="2550" b="1">
                <a:solidFill>
                  <a:schemeClr val="tx1">
                    <a:lumMod val="90000"/>
                    <a:lumOff val="10000"/>
                  </a:schemeClr>
                </a:solidFill>
              </a:defRPr>
            </a:lvl1pPr>
          </a:lstStyle>
          <a:p>
            <a:pPr lvl="0"/>
            <a:r>
              <a:rPr lang="en-US" dirty="0"/>
              <a:t>Insert slide title</a:t>
            </a:r>
          </a:p>
        </p:txBody>
      </p:sp>
      <p:sp>
        <p:nvSpPr>
          <p:cNvPr id="9" name="Rectangle 8">
            <a:extLst>
              <a:ext uri="{FF2B5EF4-FFF2-40B4-BE49-F238E27FC236}">
                <a16:creationId xmlns:a16="http://schemas.microsoft.com/office/drawing/2014/main" id="{7F97F75E-2D6F-1D46-8674-B3694E927F0E}"/>
              </a:ext>
            </a:extLst>
          </p:cNvPr>
          <p:cNvSpPr/>
          <p:nvPr/>
        </p:nvSpPr>
        <p:spPr>
          <a:xfrm>
            <a:off x="4163218" y="1452282"/>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Content Placeholder 19">
            <a:extLst>
              <a:ext uri="{FF2B5EF4-FFF2-40B4-BE49-F238E27FC236}">
                <a16:creationId xmlns:a16="http://schemas.microsoft.com/office/drawing/2014/main" id="{2F2F145E-B074-D741-AC3E-864EC213E617}"/>
              </a:ext>
            </a:extLst>
          </p:cNvPr>
          <p:cNvSpPr>
            <a:spLocks noGrp="1"/>
          </p:cNvSpPr>
          <p:nvPr>
            <p:ph sz="quarter" idx="17" hasCustomPrompt="1"/>
          </p:nvPr>
        </p:nvSpPr>
        <p:spPr>
          <a:xfrm>
            <a:off x="4163616" y="1714220"/>
            <a:ext cx="4351734" cy="3111594"/>
          </a:xfrm>
          <a:prstGeom prst="rect">
            <a:avLst/>
          </a:prstGeom>
        </p:spPr>
        <p:txBody>
          <a:bodyPr lIns="0">
            <a:noAutofit/>
          </a:bodyPr>
          <a:lstStyle>
            <a:lvl1pPr marL="0" indent="0">
              <a:buNone/>
              <a:defRPr sz="1725"/>
            </a:lvl1pPr>
            <a:lvl2pPr marL="342900" indent="0">
              <a:buNone/>
              <a:defRPr/>
            </a:lvl2pPr>
          </a:lstStyle>
          <a:p>
            <a:pPr lvl="0"/>
            <a:r>
              <a:rPr lang="en-US" dirty="0"/>
              <a:t>Insert text or content</a:t>
            </a:r>
          </a:p>
        </p:txBody>
      </p:sp>
      <p:sp>
        <p:nvSpPr>
          <p:cNvPr id="3" name="Footer Placeholder 2">
            <a:extLst>
              <a:ext uri="{FF2B5EF4-FFF2-40B4-BE49-F238E27FC236}">
                <a16:creationId xmlns:a16="http://schemas.microsoft.com/office/drawing/2014/main" id="{625B4758-2D12-463F-EC9E-B1947E1606D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6201425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23201D0-A4AB-A249-9183-29067F79209C}"/>
              </a:ext>
            </a:extLst>
          </p:cNvPr>
          <p:cNvSpPr>
            <a:spLocks noGrp="1"/>
          </p:cNvSpPr>
          <p:nvPr>
            <p:ph type="pic" sz="quarter" idx="10" hasCustomPrompt="1"/>
          </p:nvPr>
        </p:nvSpPr>
        <p:spPr>
          <a:xfrm>
            <a:off x="0" y="0"/>
            <a:ext cx="8633012" cy="5143500"/>
          </a:xfrm>
          <a:prstGeom prst="rect">
            <a:avLst/>
          </a:prstGeom>
          <a:solidFill>
            <a:schemeClr val="bg1">
              <a:lumMod val="95000"/>
            </a:schemeClr>
          </a:solidFill>
        </p:spPr>
        <p:txBody>
          <a:bodyPr anchor="ctr" anchorCtr="1">
            <a:normAutofit/>
          </a:bodyPr>
          <a:lstStyle>
            <a:lvl1pPr marL="0" indent="0">
              <a:buNone/>
              <a:defRPr sz="1350">
                <a:solidFill>
                  <a:schemeClr val="tx1">
                    <a:lumMod val="75000"/>
                    <a:lumOff val="25000"/>
                  </a:schemeClr>
                </a:solidFill>
              </a:defRPr>
            </a:lvl1pPr>
          </a:lstStyle>
          <a:p>
            <a:r>
              <a:rPr lang="en-US" dirty="0"/>
              <a:t>Insert image</a:t>
            </a:r>
          </a:p>
        </p:txBody>
      </p:sp>
      <p:sp>
        <p:nvSpPr>
          <p:cNvPr id="10" name="Text Placeholder 9">
            <a:extLst>
              <a:ext uri="{FF2B5EF4-FFF2-40B4-BE49-F238E27FC236}">
                <a16:creationId xmlns:a16="http://schemas.microsoft.com/office/drawing/2014/main" id="{DE6E2ECD-E139-C648-B194-8990D43CFB54}"/>
              </a:ext>
            </a:extLst>
          </p:cNvPr>
          <p:cNvSpPr>
            <a:spLocks noGrp="1"/>
          </p:cNvSpPr>
          <p:nvPr>
            <p:ph type="body" sz="quarter" idx="11" hasCustomPrompt="1"/>
          </p:nvPr>
        </p:nvSpPr>
        <p:spPr>
          <a:xfrm>
            <a:off x="-17492" y="320194"/>
            <a:ext cx="3900331" cy="891013"/>
          </a:xfrm>
          <a:prstGeom prst="rect">
            <a:avLst/>
          </a:prstGeom>
          <a:solidFill>
            <a:schemeClr val="bg1"/>
          </a:solidFill>
        </p:spPr>
        <p:txBody>
          <a:bodyPr wrap="square" lIns="274320" tIns="91440" rIns="274320" bIns="91440" anchor="t" anchorCtr="0">
            <a:spAutoFit/>
          </a:bodyPr>
          <a:lstStyle>
            <a:lvl1pPr marL="0" indent="0" algn="l">
              <a:buNone/>
              <a:defRPr sz="2550" b="1"/>
            </a:lvl1pPr>
            <a:lvl2pPr marL="342900" indent="0">
              <a:buNone/>
              <a:defRPr/>
            </a:lvl2pPr>
          </a:lstStyle>
          <a:p>
            <a:pPr lvl="0"/>
            <a:r>
              <a:rPr lang="en-US" dirty="0"/>
              <a:t>Insert section header title</a:t>
            </a:r>
          </a:p>
        </p:txBody>
      </p:sp>
      <p:pic>
        <p:nvPicPr>
          <p:cNvPr id="11" name="Picture 10" descr="Logo&#10;&#10;Description automatically generated">
            <a:extLst>
              <a:ext uri="{FF2B5EF4-FFF2-40B4-BE49-F238E27FC236}">
                <a16:creationId xmlns:a16="http://schemas.microsoft.com/office/drawing/2014/main" id="{EE5C8F96-9C16-F441-A604-1F4AF67E86D3}"/>
              </a:ext>
            </a:extLst>
          </p:cNvPr>
          <p:cNvPicPr>
            <a:picLocks noChangeAspect="1"/>
          </p:cNvPicPr>
          <p:nvPr/>
        </p:nvPicPr>
        <p:blipFill>
          <a:blip r:embed="rId2"/>
          <a:stretch>
            <a:fillRect/>
          </a:stretch>
        </p:blipFill>
        <p:spPr>
          <a:xfrm>
            <a:off x="8723665" y="116243"/>
            <a:ext cx="342092" cy="537572"/>
          </a:xfrm>
          <a:prstGeom prst="rect">
            <a:avLst/>
          </a:prstGeom>
        </p:spPr>
      </p:pic>
    </p:spTree>
    <p:extLst>
      <p:ext uri="{BB962C8B-B14F-4D97-AF65-F5344CB8AC3E}">
        <p14:creationId xmlns:p14="http://schemas.microsoft.com/office/powerpoint/2010/main" val="1466196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9">
            <a:extLst>
              <a:ext uri="{FF2B5EF4-FFF2-40B4-BE49-F238E27FC236}">
                <a16:creationId xmlns:a16="http://schemas.microsoft.com/office/drawing/2014/main" id="{1EB3B37F-8057-7344-9DEF-055EFDA63CEB}"/>
              </a:ext>
            </a:extLst>
          </p:cNvPr>
          <p:cNvSpPr>
            <a:spLocks noGrp="1"/>
          </p:cNvSpPr>
          <p:nvPr>
            <p:ph type="body" sz="quarter" idx="14" hasCustomPrompt="1"/>
          </p:nvPr>
        </p:nvSpPr>
        <p:spPr>
          <a:xfrm>
            <a:off x="342900" y="697493"/>
            <a:ext cx="4874558" cy="445507"/>
          </a:xfrm>
          <a:prstGeom prst="rect">
            <a:avLst/>
          </a:prstGeom>
          <a:noFill/>
        </p:spPr>
        <p:txBody>
          <a:bodyPr wrap="square" lIns="0" tIns="91440" bIns="0" anchor="b" anchorCtr="0">
            <a:spAutoFit/>
          </a:bodyPr>
          <a:lstStyle>
            <a:lvl1pPr marL="0" indent="0">
              <a:buNone/>
              <a:defRPr sz="2550" b="1">
                <a:solidFill>
                  <a:schemeClr val="tx1">
                    <a:lumMod val="90000"/>
                    <a:lumOff val="10000"/>
                  </a:schemeClr>
                </a:solidFill>
              </a:defRPr>
            </a:lvl1pPr>
          </a:lstStyle>
          <a:p>
            <a:pPr lvl="0"/>
            <a:r>
              <a:rPr lang="en-US" dirty="0"/>
              <a:t>Insert slide title</a:t>
            </a:r>
          </a:p>
        </p:txBody>
      </p:sp>
      <p:sp>
        <p:nvSpPr>
          <p:cNvPr id="2" name="Footer Placeholder 1">
            <a:extLst>
              <a:ext uri="{FF2B5EF4-FFF2-40B4-BE49-F238E27FC236}">
                <a16:creationId xmlns:a16="http://schemas.microsoft.com/office/drawing/2014/main" id="{F359278D-AAF3-607A-A1E8-EAC4B3F3233E}"/>
              </a:ext>
            </a:extLst>
          </p:cNvPr>
          <p:cNvSpPr>
            <a:spLocks noGrp="1"/>
          </p:cNvSpPr>
          <p:nvPr>
            <p:ph type="ftr" sz="quarter" idx="17"/>
          </p:nvPr>
        </p:nvSpPr>
        <p:spPr>
          <a:xfrm>
            <a:off x="0" y="4859879"/>
            <a:ext cx="795528" cy="290849"/>
          </a:xfrm>
          <a:solidFill>
            <a:schemeClr val="accent2"/>
          </a:solidFill>
        </p:spPr>
        <p:txBody>
          <a:bodyPr wrap="square" lIns="91440" tIns="64008" bIns="64008" anchor="ctr" anchorCtr="0">
            <a:spAutoFit/>
          </a:bodyPr>
          <a:lstStyle>
            <a:lvl1pPr>
              <a:defRPr>
                <a:solidFill>
                  <a:schemeClr val="bg1"/>
                </a:solidFill>
              </a:defRPr>
            </a:lvl1pPr>
          </a:lstStyle>
          <a:p>
            <a:endParaRPr lang="en-US" dirty="0"/>
          </a:p>
        </p:txBody>
      </p:sp>
      <p:sp>
        <p:nvSpPr>
          <p:cNvPr id="7" name="Content Placeholder 12">
            <a:extLst>
              <a:ext uri="{FF2B5EF4-FFF2-40B4-BE49-F238E27FC236}">
                <a16:creationId xmlns:a16="http://schemas.microsoft.com/office/drawing/2014/main" id="{62177627-41DC-84C8-616F-D16CCCAB835D}"/>
              </a:ext>
            </a:extLst>
          </p:cNvPr>
          <p:cNvSpPr>
            <a:spLocks noGrp="1"/>
          </p:cNvSpPr>
          <p:nvPr>
            <p:ph sz="quarter" idx="13" hasCustomPrompt="1"/>
          </p:nvPr>
        </p:nvSpPr>
        <p:spPr>
          <a:xfrm>
            <a:off x="342900" y="1392382"/>
            <a:ext cx="8172450" cy="3236768"/>
          </a:xfrm>
          <a:prstGeom prst="rect">
            <a:avLst/>
          </a:prstGeom>
        </p:spPr>
        <p:txBody>
          <a:bodyPr/>
          <a:lstStyle/>
          <a:p>
            <a:pPr lvl="0"/>
            <a:r>
              <a:rPr lang="en-US" dirty="0"/>
              <a:t>Bulleted list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7966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B1C6F3-8D05-7245-98E0-6A89EF37B52B}"/>
              </a:ext>
            </a:extLst>
          </p:cNvPr>
          <p:cNvSpPr/>
          <p:nvPr/>
        </p:nvSpPr>
        <p:spPr>
          <a:xfrm>
            <a:off x="0" y="0"/>
            <a:ext cx="9144000" cy="43004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Rectangle 8">
            <a:extLst>
              <a:ext uri="{FF2B5EF4-FFF2-40B4-BE49-F238E27FC236}">
                <a16:creationId xmlns:a16="http://schemas.microsoft.com/office/drawing/2014/main" id="{A331B425-093C-0149-952F-11573DF09F2E}"/>
              </a:ext>
            </a:extLst>
          </p:cNvPr>
          <p:cNvSpPr/>
          <p:nvPr/>
        </p:nvSpPr>
        <p:spPr>
          <a:xfrm>
            <a:off x="638917" y="2414153"/>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Text Placeholder 6">
            <a:extLst>
              <a:ext uri="{FF2B5EF4-FFF2-40B4-BE49-F238E27FC236}">
                <a16:creationId xmlns:a16="http://schemas.microsoft.com/office/drawing/2014/main" id="{3EF2B24F-1619-BE4B-A7F6-731536B35259}"/>
              </a:ext>
            </a:extLst>
          </p:cNvPr>
          <p:cNvSpPr>
            <a:spLocks noGrp="1"/>
          </p:cNvSpPr>
          <p:nvPr>
            <p:ph type="body" sz="quarter" idx="11" hasCustomPrompt="1"/>
          </p:nvPr>
        </p:nvSpPr>
        <p:spPr>
          <a:xfrm>
            <a:off x="639392" y="679268"/>
            <a:ext cx="6250685" cy="1579928"/>
          </a:xfrm>
        </p:spPr>
        <p:txBody>
          <a:bodyPr bIns="0" anchor="b">
            <a:normAutofit/>
          </a:bodyPr>
          <a:lstStyle>
            <a:lvl1pPr marL="0" indent="0" algn="l">
              <a:buNone/>
              <a:defRPr sz="3000" b="1">
                <a:solidFill>
                  <a:schemeClr val="bg1"/>
                </a:solidFill>
                <a:latin typeface="Arial" panose="020B0604020202020204" pitchFamily="34" charset="0"/>
                <a:cs typeface="Arial" panose="020B0604020202020204" pitchFamily="34" charset="0"/>
              </a:defRPr>
            </a:lvl1pPr>
          </a:lstStyle>
          <a:p>
            <a:pPr lvl="0"/>
            <a:r>
              <a:rPr lang="en-US" dirty="0"/>
              <a:t>Insert Presentation Title in title or sentence case</a:t>
            </a:r>
          </a:p>
        </p:txBody>
      </p:sp>
      <p:sp>
        <p:nvSpPr>
          <p:cNvPr id="12" name="Text Placeholder 10">
            <a:extLst>
              <a:ext uri="{FF2B5EF4-FFF2-40B4-BE49-F238E27FC236}">
                <a16:creationId xmlns:a16="http://schemas.microsoft.com/office/drawing/2014/main" id="{BB10240F-B4BA-0448-B9CB-BAB80DBF6BF3}"/>
              </a:ext>
            </a:extLst>
          </p:cNvPr>
          <p:cNvSpPr>
            <a:spLocks noGrp="1"/>
          </p:cNvSpPr>
          <p:nvPr>
            <p:ph type="body" sz="quarter" idx="12" hasCustomPrompt="1"/>
          </p:nvPr>
        </p:nvSpPr>
        <p:spPr>
          <a:xfrm>
            <a:off x="638917" y="2639616"/>
            <a:ext cx="6250685" cy="526408"/>
          </a:xfrm>
        </p:spPr>
        <p:txBody>
          <a:bodyPr anchor="t">
            <a:noAutofit/>
          </a:bodyPr>
          <a:lstStyle>
            <a:lvl1pPr marL="0" indent="0">
              <a:buNone/>
              <a:defRPr sz="1725">
                <a:solidFill>
                  <a:schemeClr val="tx1">
                    <a:lumMod val="25000"/>
                    <a:lumOff val="75000"/>
                  </a:schemeClr>
                </a:solidFill>
              </a:defRPr>
            </a:lvl1pPr>
          </a:lstStyle>
          <a:p>
            <a:pPr lvl="0"/>
            <a:r>
              <a:rPr lang="en-US" dirty="0"/>
              <a:t>Insert subtitle, date or other important information, not to exceed two lines </a:t>
            </a:r>
          </a:p>
        </p:txBody>
      </p:sp>
      <p:sp>
        <p:nvSpPr>
          <p:cNvPr id="13" name="Text Placeholder 10">
            <a:extLst>
              <a:ext uri="{FF2B5EF4-FFF2-40B4-BE49-F238E27FC236}">
                <a16:creationId xmlns:a16="http://schemas.microsoft.com/office/drawing/2014/main" id="{254FFE49-5199-9649-BB93-1060548611E9}"/>
              </a:ext>
            </a:extLst>
          </p:cNvPr>
          <p:cNvSpPr>
            <a:spLocks noGrp="1"/>
          </p:cNvSpPr>
          <p:nvPr>
            <p:ph type="body" sz="quarter" idx="13" hasCustomPrompt="1"/>
          </p:nvPr>
        </p:nvSpPr>
        <p:spPr>
          <a:xfrm>
            <a:off x="638917" y="4465435"/>
            <a:ext cx="7733559" cy="392316"/>
          </a:xfrm>
        </p:spPr>
        <p:txBody>
          <a:bodyPr anchor="t" anchorCtr="0">
            <a:normAutofit/>
          </a:bodyPr>
          <a:lstStyle>
            <a:lvl1pPr marL="0" indent="0">
              <a:buNone/>
              <a:defRPr sz="1350" b="1">
                <a:solidFill>
                  <a:schemeClr val="tx1">
                    <a:lumMod val="90000"/>
                    <a:lumOff val="10000"/>
                  </a:schemeClr>
                </a:solidFill>
              </a:defRPr>
            </a:lvl1pPr>
          </a:lstStyle>
          <a:p>
            <a:pPr lvl="0"/>
            <a:r>
              <a:rPr lang="en-US" dirty="0"/>
              <a:t>Insert name, position, unit/faculty</a:t>
            </a:r>
          </a:p>
        </p:txBody>
      </p:sp>
      <p:sp>
        <p:nvSpPr>
          <p:cNvPr id="8" name="Rectangle 7">
            <a:extLst>
              <a:ext uri="{FF2B5EF4-FFF2-40B4-BE49-F238E27FC236}">
                <a16:creationId xmlns:a16="http://schemas.microsoft.com/office/drawing/2014/main" id="{DBD50E08-9389-704F-B967-8B33E01F63EE}"/>
              </a:ext>
            </a:extLst>
          </p:cNvPr>
          <p:cNvSpPr/>
          <p:nvPr/>
        </p:nvSpPr>
        <p:spPr>
          <a:xfrm>
            <a:off x="8629650" y="7348"/>
            <a:ext cx="427981" cy="76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14" name="Picture 13" descr="Logo&#10;&#10;Description automatically generated">
            <a:extLst>
              <a:ext uri="{FF2B5EF4-FFF2-40B4-BE49-F238E27FC236}">
                <a16:creationId xmlns:a16="http://schemas.microsoft.com/office/drawing/2014/main" id="{DA47717F-59FB-F445-B50C-D4B473F1A79E}"/>
              </a:ext>
            </a:extLst>
          </p:cNvPr>
          <p:cNvPicPr>
            <a:picLocks noChangeAspect="1"/>
          </p:cNvPicPr>
          <p:nvPr/>
        </p:nvPicPr>
        <p:blipFill>
          <a:blip r:embed="rId2"/>
          <a:stretch>
            <a:fillRect/>
          </a:stretch>
        </p:blipFill>
        <p:spPr>
          <a:xfrm>
            <a:off x="8672594" y="174017"/>
            <a:ext cx="342092" cy="537572"/>
          </a:xfrm>
          <a:prstGeom prst="rect">
            <a:avLst/>
          </a:prstGeom>
        </p:spPr>
      </p:pic>
    </p:spTree>
    <p:extLst>
      <p:ext uri="{BB962C8B-B14F-4D97-AF65-F5344CB8AC3E}">
        <p14:creationId xmlns:p14="http://schemas.microsoft.com/office/powerpoint/2010/main" val="153003278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42901" y="1369218"/>
            <a:ext cx="4171949"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9">
            <a:extLst>
              <a:ext uri="{FF2B5EF4-FFF2-40B4-BE49-F238E27FC236}">
                <a16:creationId xmlns:a16="http://schemas.microsoft.com/office/drawing/2014/main" id="{1EB3B37F-8057-7344-9DEF-055EFDA63CEB}"/>
              </a:ext>
            </a:extLst>
          </p:cNvPr>
          <p:cNvSpPr>
            <a:spLocks noGrp="1"/>
          </p:cNvSpPr>
          <p:nvPr>
            <p:ph type="body" sz="quarter" idx="14" hasCustomPrompt="1"/>
          </p:nvPr>
        </p:nvSpPr>
        <p:spPr>
          <a:xfrm>
            <a:off x="342900" y="697493"/>
            <a:ext cx="4874558" cy="445507"/>
          </a:xfrm>
          <a:prstGeom prst="rect">
            <a:avLst/>
          </a:prstGeom>
          <a:noFill/>
        </p:spPr>
        <p:txBody>
          <a:bodyPr wrap="square" lIns="0" tIns="91440" bIns="0" anchor="b" anchorCtr="0">
            <a:spAutoFit/>
          </a:bodyPr>
          <a:lstStyle>
            <a:lvl1pPr marL="0" indent="0">
              <a:buNone/>
              <a:defRPr sz="2550" b="1">
                <a:solidFill>
                  <a:schemeClr val="tx1">
                    <a:lumMod val="90000"/>
                    <a:lumOff val="10000"/>
                  </a:schemeClr>
                </a:solidFill>
              </a:defRPr>
            </a:lvl1pPr>
          </a:lstStyle>
          <a:p>
            <a:pPr lvl="0"/>
            <a:r>
              <a:rPr lang="en-US" dirty="0"/>
              <a:t>Insert slide title</a:t>
            </a:r>
          </a:p>
        </p:txBody>
      </p:sp>
      <p:sp>
        <p:nvSpPr>
          <p:cNvPr id="2" name="Footer Placeholder 1">
            <a:extLst>
              <a:ext uri="{FF2B5EF4-FFF2-40B4-BE49-F238E27FC236}">
                <a16:creationId xmlns:a16="http://schemas.microsoft.com/office/drawing/2014/main" id="{F359278D-AAF3-607A-A1E8-EAC4B3F3233E}"/>
              </a:ext>
            </a:extLst>
          </p:cNvPr>
          <p:cNvSpPr>
            <a:spLocks noGrp="1"/>
          </p:cNvSpPr>
          <p:nvPr>
            <p:ph type="ftr" sz="quarter" idx="17"/>
          </p:nvPr>
        </p:nvSpPr>
        <p:spPr>
          <a:xfrm>
            <a:off x="0" y="4859879"/>
            <a:ext cx="795528" cy="290849"/>
          </a:xfrm>
          <a:solidFill>
            <a:schemeClr val="accent2"/>
          </a:solidFill>
        </p:spPr>
        <p:txBody>
          <a:bodyPr wrap="square" lIns="91440" tIns="64008" bIns="64008" anchor="ctr" anchorCtr="0">
            <a:spAutoFit/>
          </a:bodyPr>
          <a:lstStyle>
            <a:lvl1pPr>
              <a:defRPr>
                <a:solidFill>
                  <a:schemeClr val="bg1"/>
                </a:solidFill>
              </a:defRPr>
            </a:lvl1pPr>
          </a:lstStyle>
          <a:p>
            <a:endParaRPr lang="en-US" dirty="0"/>
          </a:p>
        </p:txBody>
      </p:sp>
    </p:spTree>
    <p:extLst>
      <p:ext uri="{BB962C8B-B14F-4D97-AF65-F5344CB8AC3E}">
        <p14:creationId xmlns:p14="http://schemas.microsoft.com/office/powerpoint/2010/main" val="4137361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alphaModFix amt="50344"/>
            <a:lum/>
          </a:blip>
          <a:srcRect/>
          <a:stretch>
            <a:fillRect/>
          </a:stretch>
        </a:blip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3F103DCA-791F-6E43-9621-0FFA8B5440FF}"/>
              </a:ext>
            </a:extLst>
          </p:cNvPr>
          <p:cNvSpPr/>
          <p:nvPr/>
        </p:nvSpPr>
        <p:spPr>
          <a:xfrm>
            <a:off x="0" y="0"/>
            <a:ext cx="7848599" cy="5143500"/>
          </a:xfrm>
          <a:custGeom>
            <a:avLst/>
            <a:gdLst>
              <a:gd name="connsiteX0" fmla="*/ 0 w 10464798"/>
              <a:gd name="connsiteY0" fmla="*/ 0 h 6858000"/>
              <a:gd name="connsiteX1" fmla="*/ 406398 w 10464798"/>
              <a:gd name="connsiteY1" fmla="*/ 0 h 6858000"/>
              <a:gd name="connsiteX2" fmla="*/ 5498904 w 10464798"/>
              <a:gd name="connsiteY2" fmla="*/ 0 h 6858000"/>
              <a:gd name="connsiteX3" fmla="*/ 5850595 w 10464798"/>
              <a:gd name="connsiteY3" fmla="*/ 0 h 6858000"/>
              <a:gd name="connsiteX4" fmla="*/ 10464798 w 10464798"/>
              <a:gd name="connsiteY4" fmla="*/ 0 h 6858000"/>
              <a:gd name="connsiteX5" fmla="*/ 8809500 w 10464798"/>
              <a:gd name="connsiteY5" fmla="*/ 6858000 h 6858000"/>
              <a:gd name="connsiteX6" fmla="*/ 5850595 w 10464798"/>
              <a:gd name="connsiteY6" fmla="*/ 6858000 h 6858000"/>
              <a:gd name="connsiteX7" fmla="*/ 3843605 w 10464798"/>
              <a:gd name="connsiteY7" fmla="*/ 6858000 h 6858000"/>
              <a:gd name="connsiteX8" fmla="*/ 406398 w 10464798"/>
              <a:gd name="connsiteY8" fmla="*/ 6858000 h 6858000"/>
              <a:gd name="connsiteX9" fmla="*/ 0 w 10464798"/>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64798" h="6858000">
                <a:moveTo>
                  <a:pt x="0" y="0"/>
                </a:moveTo>
                <a:lnTo>
                  <a:pt x="406398" y="0"/>
                </a:lnTo>
                <a:lnTo>
                  <a:pt x="5498904" y="0"/>
                </a:lnTo>
                <a:lnTo>
                  <a:pt x="5850595" y="0"/>
                </a:lnTo>
                <a:lnTo>
                  <a:pt x="10464798" y="0"/>
                </a:lnTo>
                <a:lnTo>
                  <a:pt x="8809500" y="6858000"/>
                </a:lnTo>
                <a:lnTo>
                  <a:pt x="5850595" y="6858000"/>
                </a:lnTo>
                <a:lnTo>
                  <a:pt x="3843605" y="6858000"/>
                </a:lnTo>
                <a:lnTo>
                  <a:pt x="406398" y="6858000"/>
                </a:lnTo>
                <a:lnTo>
                  <a:pt x="0" y="685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Text Placeholder 11">
            <a:extLst>
              <a:ext uri="{FF2B5EF4-FFF2-40B4-BE49-F238E27FC236}">
                <a16:creationId xmlns:a16="http://schemas.microsoft.com/office/drawing/2014/main" id="{2F30CB89-B116-1D4B-8AD1-C133BD4A217E}"/>
              </a:ext>
            </a:extLst>
          </p:cNvPr>
          <p:cNvSpPr>
            <a:spLocks noGrp="1"/>
          </p:cNvSpPr>
          <p:nvPr>
            <p:ph type="body" sz="quarter" idx="10" hasCustomPrompt="1"/>
          </p:nvPr>
        </p:nvSpPr>
        <p:spPr>
          <a:xfrm>
            <a:off x="342900" y="1406224"/>
            <a:ext cx="5647765" cy="865622"/>
          </a:xfrm>
          <a:prstGeom prst="rect">
            <a:avLst/>
          </a:prstGeom>
        </p:spPr>
        <p:txBody>
          <a:bodyPr rIns="182880" bIns="0" anchor="b" anchorCtr="0"/>
          <a:lstStyle>
            <a:lvl1pPr marL="0" indent="0">
              <a:buNone/>
              <a:defRPr sz="3000" b="1">
                <a:solidFill>
                  <a:schemeClr val="bg1"/>
                </a:solidFill>
              </a:defRPr>
            </a:lvl1pPr>
          </a:lstStyle>
          <a:p>
            <a:pPr lvl="0"/>
            <a:r>
              <a:rPr lang="en-US" dirty="0"/>
              <a:t>Insert presentation title in title or sentence case</a:t>
            </a:r>
          </a:p>
        </p:txBody>
      </p:sp>
      <p:sp>
        <p:nvSpPr>
          <p:cNvPr id="14" name="Text Placeholder 13">
            <a:extLst>
              <a:ext uri="{FF2B5EF4-FFF2-40B4-BE49-F238E27FC236}">
                <a16:creationId xmlns:a16="http://schemas.microsoft.com/office/drawing/2014/main" id="{8F70F15D-372D-5B45-92B4-1B626E0FC12C}"/>
              </a:ext>
            </a:extLst>
          </p:cNvPr>
          <p:cNvSpPr>
            <a:spLocks noGrp="1"/>
          </p:cNvSpPr>
          <p:nvPr>
            <p:ph type="body" sz="quarter" idx="11" hasCustomPrompt="1"/>
          </p:nvPr>
        </p:nvSpPr>
        <p:spPr>
          <a:xfrm>
            <a:off x="342900" y="2572030"/>
            <a:ext cx="4619625" cy="308162"/>
          </a:xfrm>
          <a:prstGeom prst="rect">
            <a:avLst/>
          </a:prstGeom>
        </p:spPr>
        <p:txBody>
          <a:bodyPr/>
          <a:lstStyle>
            <a:lvl1pPr marL="0" indent="0">
              <a:buNone/>
              <a:defRPr sz="1725">
                <a:ln>
                  <a:noFill/>
                </a:ln>
                <a:solidFill>
                  <a:schemeClr val="tx1">
                    <a:lumMod val="25000"/>
                    <a:lumOff val="75000"/>
                  </a:schemeClr>
                </a:solidFill>
              </a:defRPr>
            </a:lvl1pPr>
          </a:lstStyle>
          <a:p>
            <a:pPr lvl="0"/>
            <a:r>
              <a:rPr lang="en-US" dirty="0"/>
              <a:t>Insert subtitle</a:t>
            </a:r>
          </a:p>
        </p:txBody>
      </p:sp>
      <p:sp>
        <p:nvSpPr>
          <p:cNvPr id="15" name="Rectangle 14">
            <a:extLst>
              <a:ext uri="{FF2B5EF4-FFF2-40B4-BE49-F238E27FC236}">
                <a16:creationId xmlns:a16="http://schemas.microsoft.com/office/drawing/2014/main" id="{5E378D8B-ED2A-3D41-92FB-40BA9FA8CC56}"/>
              </a:ext>
            </a:extLst>
          </p:cNvPr>
          <p:cNvSpPr/>
          <p:nvPr/>
        </p:nvSpPr>
        <p:spPr>
          <a:xfrm>
            <a:off x="342901" y="2386686"/>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 Placeholder 16">
            <a:extLst>
              <a:ext uri="{FF2B5EF4-FFF2-40B4-BE49-F238E27FC236}">
                <a16:creationId xmlns:a16="http://schemas.microsoft.com/office/drawing/2014/main" id="{B995C957-CDB9-C342-8243-6F7D038511B1}"/>
              </a:ext>
            </a:extLst>
          </p:cNvPr>
          <p:cNvSpPr>
            <a:spLocks noGrp="1"/>
          </p:cNvSpPr>
          <p:nvPr>
            <p:ph type="body" sz="quarter" idx="12" hasCustomPrompt="1"/>
          </p:nvPr>
        </p:nvSpPr>
        <p:spPr>
          <a:xfrm>
            <a:off x="342899" y="4673300"/>
            <a:ext cx="5647765" cy="221600"/>
          </a:xfrm>
          <a:prstGeom prst="rect">
            <a:avLst/>
          </a:prstGeom>
        </p:spPr>
        <p:txBody>
          <a:bodyPr bIns="0" anchor="b" anchorCtr="0"/>
          <a:lstStyle>
            <a:lvl1pPr marL="0" indent="0">
              <a:buNone/>
              <a:defRPr sz="1350" b="1">
                <a:solidFill>
                  <a:schemeClr val="tx1">
                    <a:lumMod val="50000"/>
                    <a:lumOff val="50000"/>
                  </a:schemeClr>
                </a:solidFill>
              </a:defRPr>
            </a:lvl1pPr>
          </a:lstStyle>
          <a:p>
            <a:pPr lvl="0"/>
            <a:r>
              <a:rPr lang="en-US" dirty="0"/>
              <a:t>Insert name, position, unit/faculty</a:t>
            </a:r>
          </a:p>
        </p:txBody>
      </p:sp>
    </p:spTree>
    <p:extLst>
      <p:ext uri="{BB962C8B-B14F-4D97-AF65-F5344CB8AC3E}">
        <p14:creationId xmlns:p14="http://schemas.microsoft.com/office/powerpoint/2010/main" val="2012805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969AA8-F260-814E-8CAE-0885CD16F631}"/>
              </a:ext>
            </a:extLst>
          </p:cNvPr>
          <p:cNvSpPr/>
          <p:nvPr/>
        </p:nvSpPr>
        <p:spPr>
          <a:xfrm>
            <a:off x="342901" y="998934"/>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ext Placeholder 10">
            <a:extLst>
              <a:ext uri="{FF2B5EF4-FFF2-40B4-BE49-F238E27FC236}">
                <a16:creationId xmlns:a16="http://schemas.microsoft.com/office/drawing/2014/main" id="{6E1FABA2-FABA-3440-A94D-5A89C703D9C7}"/>
              </a:ext>
            </a:extLst>
          </p:cNvPr>
          <p:cNvSpPr>
            <a:spLocks noGrp="1"/>
          </p:cNvSpPr>
          <p:nvPr>
            <p:ph type="body" sz="quarter" idx="12" hasCustomPrompt="1"/>
          </p:nvPr>
        </p:nvSpPr>
        <p:spPr>
          <a:xfrm>
            <a:off x="342900" y="526602"/>
            <a:ext cx="8172450" cy="387799"/>
          </a:xfrm>
          <a:prstGeom prst="rect">
            <a:avLst/>
          </a:prstGeom>
        </p:spPr>
        <p:txBody>
          <a:bodyPr bIns="0" anchor="b" anchorCtr="0"/>
          <a:lstStyle>
            <a:lvl1pPr marL="0" indent="0">
              <a:buNone/>
              <a:defRPr sz="2550" b="1"/>
            </a:lvl1pPr>
          </a:lstStyle>
          <a:p>
            <a:pPr lvl="0"/>
            <a:r>
              <a:rPr lang="en-US" dirty="0"/>
              <a:t>Insert slide title</a:t>
            </a:r>
          </a:p>
        </p:txBody>
      </p:sp>
      <p:sp>
        <p:nvSpPr>
          <p:cNvPr id="13" name="Content Placeholder 12">
            <a:extLst>
              <a:ext uri="{FF2B5EF4-FFF2-40B4-BE49-F238E27FC236}">
                <a16:creationId xmlns:a16="http://schemas.microsoft.com/office/drawing/2014/main" id="{FBF89922-C537-DD47-8C8F-19B8B33E65F8}"/>
              </a:ext>
            </a:extLst>
          </p:cNvPr>
          <p:cNvSpPr>
            <a:spLocks noGrp="1"/>
          </p:cNvSpPr>
          <p:nvPr>
            <p:ph sz="quarter" idx="13" hasCustomPrompt="1"/>
          </p:nvPr>
        </p:nvSpPr>
        <p:spPr>
          <a:xfrm>
            <a:off x="342900" y="1143000"/>
            <a:ext cx="8172450" cy="3486150"/>
          </a:xfrm>
          <a:prstGeom prst="rect">
            <a:avLst/>
          </a:prstGeom>
        </p:spPr>
        <p:txBody>
          <a:bodyPr/>
          <a:lstStyle/>
          <a:p>
            <a:pPr lvl="0"/>
            <a:r>
              <a:rPr lang="en-US" dirty="0"/>
              <a:t>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8B4C7BD8-617D-DDD2-5785-FF2601BF6A77}"/>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690537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969AA8-F260-814E-8CAE-0885CD16F631}"/>
              </a:ext>
            </a:extLst>
          </p:cNvPr>
          <p:cNvSpPr/>
          <p:nvPr/>
        </p:nvSpPr>
        <p:spPr>
          <a:xfrm>
            <a:off x="342901" y="998934"/>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ext Placeholder 10">
            <a:extLst>
              <a:ext uri="{FF2B5EF4-FFF2-40B4-BE49-F238E27FC236}">
                <a16:creationId xmlns:a16="http://schemas.microsoft.com/office/drawing/2014/main" id="{6E1FABA2-FABA-3440-A94D-5A89C703D9C7}"/>
              </a:ext>
            </a:extLst>
          </p:cNvPr>
          <p:cNvSpPr>
            <a:spLocks noGrp="1"/>
          </p:cNvSpPr>
          <p:nvPr>
            <p:ph type="body" sz="quarter" idx="12" hasCustomPrompt="1"/>
          </p:nvPr>
        </p:nvSpPr>
        <p:spPr>
          <a:xfrm>
            <a:off x="342900" y="526602"/>
            <a:ext cx="8172450" cy="387799"/>
          </a:xfrm>
          <a:prstGeom prst="rect">
            <a:avLst/>
          </a:prstGeom>
        </p:spPr>
        <p:txBody>
          <a:bodyPr bIns="0" anchor="b" anchorCtr="0"/>
          <a:lstStyle>
            <a:lvl1pPr marL="0" indent="0">
              <a:buNone/>
              <a:defRPr sz="2550" b="1"/>
            </a:lvl1pPr>
          </a:lstStyle>
          <a:p>
            <a:pPr lvl="0"/>
            <a:r>
              <a:rPr lang="en-US" dirty="0"/>
              <a:t>Insert slide title</a:t>
            </a:r>
          </a:p>
        </p:txBody>
      </p:sp>
      <p:sp>
        <p:nvSpPr>
          <p:cNvPr id="13" name="Content Placeholder 12">
            <a:extLst>
              <a:ext uri="{FF2B5EF4-FFF2-40B4-BE49-F238E27FC236}">
                <a16:creationId xmlns:a16="http://schemas.microsoft.com/office/drawing/2014/main" id="{FBF89922-C537-DD47-8C8F-19B8B33E65F8}"/>
              </a:ext>
            </a:extLst>
          </p:cNvPr>
          <p:cNvSpPr>
            <a:spLocks noGrp="1"/>
          </p:cNvSpPr>
          <p:nvPr>
            <p:ph sz="quarter" idx="13" hasCustomPrompt="1"/>
          </p:nvPr>
        </p:nvSpPr>
        <p:spPr>
          <a:xfrm>
            <a:off x="342900" y="1143000"/>
            <a:ext cx="3943351" cy="3486150"/>
          </a:xfrm>
          <a:prstGeom prst="rect">
            <a:avLst/>
          </a:prstGeom>
        </p:spPr>
        <p:txBody>
          <a:bodyPr/>
          <a:lstStyle/>
          <a:p>
            <a:pPr lvl="0"/>
            <a:r>
              <a:rPr lang="en-US" dirty="0"/>
              <a:t>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12">
            <a:extLst>
              <a:ext uri="{FF2B5EF4-FFF2-40B4-BE49-F238E27FC236}">
                <a16:creationId xmlns:a16="http://schemas.microsoft.com/office/drawing/2014/main" id="{E2D8BB4A-46A4-1343-BA88-41D2E1C0EA50}"/>
              </a:ext>
            </a:extLst>
          </p:cNvPr>
          <p:cNvSpPr>
            <a:spLocks noGrp="1"/>
          </p:cNvSpPr>
          <p:nvPr>
            <p:ph sz="quarter" idx="15" hasCustomPrompt="1"/>
          </p:nvPr>
        </p:nvSpPr>
        <p:spPr>
          <a:xfrm>
            <a:off x="4572000" y="1143000"/>
            <a:ext cx="3943350" cy="3486150"/>
          </a:xfrm>
          <a:prstGeom prst="rect">
            <a:avLst/>
          </a:prstGeom>
        </p:spPr>
        <p:txBody>
          <a:bodyPr/>
          <a:lstStyle/>
          <a:p>
            <a:pPr lvl="0"/>
            <a:r>
              <a:rPr lang="en-US" dirty="0"/>
              <a:t>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505C88A5-5E80-FC83-B487-710B288B4CB9}"/>
              </a:ext>
            </a:extLst>
          </p:cNvPr>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7932777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8" name="Picture 7" descr="Shape&#10;&#10;Description automatically generated">
            <a:extLst>
              <a:ext uri="{FF2B5EF4-FFF2-40B4-BE49-F238E27FC236}">
                <a16:creationId xmlns:a16="http://schemas.microsoft.com/office/drawing/2014/main" id="{5D868577-B206-C94D-AA90-90C71CB8AC7C}"/>
              </a:ext>
            </a:extLst>
          </p:cNvPr>
          <p:cNvPicPr>
            <a:picLocks noChangeAspect="1"/>
          </p:cNvPicPr>
          <p:nvPr/>
        </p:nvPicPr>
        <p:blipFill rotWithShape="1">
          <a:blip r:embed="rId2"/>
          <a:srcRect r="4479"/>
          <a:stretch/>
        </p:blipFill>
        <p:spPr>
          <a:xfrm>
            <a:off x="0" y="0"/>
            <a:ext cx="8734425" cy="5143500"/>
          </a:xfrm>
          <a:prstGeom prst="rect">
            <a:avLst/>
          </a:prstGeom>
        </p:spPr>
      </p:pic>
      <p:sp>
        <p:nvSpPr>
          <p:cNvPr id="9" name="Rectangle 8">
            <a:extLst>
              <a:ext uri="{FF2B5EF4-FFF2-40B4-BE49-F238E27FC236}">
                <a16:creationId xmlns:a16="http://schemas.microsoft.com/office/drawing/2014/main" id="{55926B1D-2681-6D40-953A-D41E624A2187}"/>
              </a:ext>
            </a:extLst>
          </p:cNvPr>
          <p:cNvSpPr/>
          <p:nvPr/>
        </p:nvSpPr>
        <p:spPr>
          <a:xfrm>
            <a:off x="352425" y="828675"/>
            <a:ext cx="7658100" cy="3486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ext Placeholder 10">
            <a:extLst>
              <a:ext uri="{FF2B5EF4-FFF2-40B4-BE49-F238E27FC236}">
                <a16:creationId xmlns:a16="http://schemas.microsoft.com/office/drawing/2014/main" id="{5E03CA24-9885-1040-8F44-442885BF8E24}"/>
              </a:ext>
            </a:extLst>
          </p:cNvPr>
          <p:cNvSpPr>
            <a:spLocks noGrp="1"/>
          </p:cNvSpPr>
          <p:nvPr>
            <p:ph type="body" sz="quarter" idx="10" hasCustomPrompt="1"/>
          </p:nvPr>
        </p:nvSpPr>
        <p:spPr>
          <a:xfrm>
            <a:off x="723900" y="2346689"/>
            <a:ext cx="6810375" cy="450123"/>
          </a:xfrm>
          <a:prstGeom prst="rect">
            <a:avLst/>
          </a:prstGeom>
        </p:spPr>
        <p:txBody>
          <a:bodyPr bIns="0" anchor="ctr" anchorCtr="0"/>
          <a:lstStyle>
            <a:lvl1pPr marL="0" indent="0">
              <a:buNone/>
              <a:defRPr sz="3000" b="1">
                <a:solidFill>
                  <a:schemeClr val="bg1"/>
                </a:solidFill>
              </a:defRPr>
            </a:lvl1pPr>
          </a:lstStyle>
          <a:p>
            <a:pPr lvl="0"/>
            <a:r>
              <a:rPr lang="en-US" dirty="0"/>
              <a:t>Insert section header</a:t>
            </a:r>
          </a:p>
        </p:txBody>
      </p:sp>
    </p:spTree>
    <p:extLst>
      <p:ext uri="{BB962C8B-B14F-4D97-AF65-F5344CB8AC3E}">
        <p14:creationId xmlns:p14="http://schemas.microsoft.com/office/powerpoint/2010/main" val="740221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A red background with a letter v&#10;&#10;Description automatically generated">
            <a:extLst>
              <a:ext uri="{FF2B5EF4-FFF2-40B4-BE49-F238E27FC236}">
                <a16:creationId xmlns:a16="http://schemas.microsoft.com/office/drawing/2014/main" id="{6A8A84C1-76AE-88DA-7F34-5832579A41DB}"/>
              </a:ext>
            </a:extLst>
          </p:cNvPr>
          <p:cNvPicPr>
            <a:picLocks noChangeAspect="1"/>
          </p:cNvPicPr>
          <p:nvPr/>
        </p:nvPicPr>
        <p:blipFill>
          <a:blip r:embed="rId2">
            <a:alphaModFix/>
          </a:blip>
          <a:srcRect l="9375" t="4154" b="5221"/>
          <a:stretch/>
        </p:blipFill>
        <p:spPr>
          <a:xfrm>
            <a:off x="0" y="0"/>
            <a:ext cx="9144000" cy="5143500"/>
          </a:xfrm>
          <a:prstGeom prst="rect">
            <a:avLst/>
          </a:prstGeom>
        </p:spPr>
      </p:pic>
      <p:sp>
        <p:nvSpPr>
          <p:cNvPr id="2" name="Title 1">
            <a:extLst>
              <a:ext uri="{FF2B5EF4-FFF2-40B4-BE49-F238E27FC236}">
                <a16:creationId xmlns:a16="http://schemas.microsoft.com/office/drawing/2014/main" id="{8BE6E464-E72A-9082-3CF3-06B0461BEF3A}"/>
              </a:ext>
            </a:extLst>
          </p:cNvPr>
          <p:cNvSpPr>
            <a:spLocks noGrp="1"/>
          </p:cNvSpPr>
          <p:nvPr>
            <p:ph type="ctrTitle"/>
          </p:nvPr>
        </p:nvSpPr>
        <p:spPr>
          <a:xfrm>
            <a:off x="630936" y="841772"/>
            <a:ext cx="6858000" cy="1790700"/>
          </a:xfrm>
        </p:spPr>
        <p:txBody>
          <a:bodyPr anchor="b"/>
          <a:lstStyle>
            <a:lvl1pPr algn="l">
              <a:defRPr sz="45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3BBA423-5B29-0EB0-F9BF-3F3AA86508C4}"/>
              </a:ext>
            </a:extLst>
          </p:cNvPr>
          <p:cNvSpPr>
            <a:spLocks noGrp="1"/>
          </p:cNvSpPr>
          <p:nvPr>
            <p:ph type="subTitle" idx="1"/>
          </p:nvPr>
        </p:nvSpPr>
        <p:spPr>
          <a:xfrm>
            <a:off x="630936" y="2701528"/>
            <a:ext cx="6858000" cy="124182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grpSp>
        <p:nvGrpSpPr>
          <p:cNvPr id="24" name="Group 23">
            <a:extLst>
              <a:ext uri="{FF2B5EF4-FFF2-40B4-BE49-F238E27FC236}">
                <a16:creationId xmlns:a16="http://schemas.microsoft.com/office/drawing/2014/main" id="{7269B79F-BDE3-BD34-A163-72580C1DCF5C}"/>
              </a:ext>
            </a:extLst>
          </p:cNvPr>
          <p:cNvGrpSpPr/>
          <p:nvPr/>
        </p:nvGrpSpPr>
        <p:grpSpPr>
          <a:xfrm>
            <a:off x="197643" y="4521006"/>
            <a:ext cx="3091453" cy="699516"/>
            <a:chOff x="263525" y="6028008"/>
            <a:chExt cx="4121937" cy="932688"/>
          </a:xfrm>
        </p:grpSpPr>
        <p:grpSp>
          <p:nvGrpSpPr>
            <p:cNvPr id="13" name="Group 12">
              <a:extLst>
                <a:ext uri="{FF2B5EF4-FFF2-40B4-BE49-F238E27FC236}">
                  <a16:creationId xmlns:a16="http://schemas.microsoft.com/office/drawing/2014/main" id="{9B9F3ED7-CCED-9925-68BC-99D0A2D87F16}"/>
                </a:ext>
              </a:extLst>
            </p:cNvPr>
            <p:cNvGrpSpPr/>
            <p:nvPr/>
          </p:nvGrpSpPr>
          <p:grpSpPr>
            <a:xfrm>
              <a:off x="263525" y="6028008"/>
              <a:ext cx="2238451" cy="932688"/>
              <a:chOff x="263525" y="6028008"/>
              <a:chExt cx="2238451" cy="932688"/>
            </a:xfrm>
          </p:grpSpPr>
          <p:pic>
            <p:nvPicPr>
              <p:cNvPr id="12" name="Picture 11">
                <a:extLst>
                  <a:ext uri="{FF2B5EF4-FFF2-40B4-BE49-F238E27FC236}">
                    <a16:creationId xmlns:a16="http://schemas.microsoft.com/office/drawing/2014/main" id="{FDC96F2E-A3C1-E0B2-FDFC-44464C389247}"/>
                  </a:ext>
                </a:extLst>
              </p:cNvPr>
              <p:cNvPicPr>
                <a:picLocks noChangeAspect="1"/>
              </p:cNvPicPr>
              <p:nvPr/>
            </p:nvPicPr>
            <p:blipFill>
              <a:blip r:embed="rId3"/>
              <a:stretch>
                <a:fillRect/>
              </a:stretch>
            </p:blipFill>
            <p:spPr>
              <a:xfrm>
                <a:off x="263525" y="6028008"/>
                <a:ext cx="2238451" cy="932688"/>
              </a:xfrm>
              <a:prstGeom prst="rect">
                <a:avLst/>
              </a:prstGeom>
            </p:spPr>
          </p:pic>
          <p:sp>
            <p:nvSpPr>
              <p:cNvPr id="9" name="Oval 8">
                <a:extLst>
                  <a:ext uri="{FF2B5EF4-FFF2-40B4-BE49-F238E27FC236}">
                    <a16:creationId xmlns:a16="http://schemas.microsoft.com/office/drawing/2014/main" id="{DF8463B1-D244-09A9-A1DE-B0E857A20760}"/>
                  </a:ext>
                </a:extLst>
              </p:cNvPr>
              <p:cNvSpPr/>
              <p:nvPr/>
            </p:nvSpPr>
            <p:spPr>
              <a:xfrm>
                <a:off x="2373371" y="6524543"/>
                <a:ext cx="71021" cy="7546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350"/>
              </a:p>
            </p:txBody>
          </p:sp>
        </p:grpSp>
        <p:grpSp>
          <p:nvGrpSpPr>
            <p:cNvPr id="19" name="Group 18">
              <a:extLst>
                <a:ext uri="{FF2B5EF4-FFF2-40B4-BE49-F238E27FC236}">
                  <a16:creationId xmlns:a16="http://schemas.microsoft.com/office/drawing/2014/main" id="{4A539865-6A8B-9199-B12A-0E7592ED9E4A}"/>
                </a:ext>
              </a:extLst>
            </p:cNvPr>
            <p:cNvGrpSpPr/>
            <p:nvPr/>
          </p:nvGrpSpPr>
          <p:grpSpPr>
            <a:xfrm>
              <a:off x="2373371" y="6263640"/>
              <a:ext cx="2012091" cy="615553"/>
              <a:chOff x="2373371" y="6263640"/>
              <a:chExt cx="2012091" cy="615553"/>
            </a:xfrm>
          </p:grpSpPr>
          <p:sp>
            <p:nvSpPr>
              <p:cNvPr id="20" name="TextBox 19">
                <a:extLst>
                  <a:ext uri="{FF2B5EF4-FFF2-40B4-BE49-F238E27FC236}">
                    <a16:creationId xmlns:a16="http://schemas.microsoft.com/office/drawing/2014/main" id="{B107A5C1-7B6A-B043-46F9-96668A3E70FE}"/>
                  </a:ext>
                </a:extLst>
              </p:cNvPr>
              <p:cNvSpPr txBox="1"/>
              <p:nvPr/>
            </p:nvSpPr>
            <p:spPr>
              <a:xfrm>
                <a:off x="2378075" y="6263640"/>
                <a:ext cx="2007387" cy="615553"/>
              </a:xfrm>
              <a:prstGeom prst="rect">
                <a:avLst/>
              </a:prstGeom>
              <a:noFill/>
            </p:spPr>
            <p:txBody>
              <a:bodyPr wrap="none" rtlCol="0">
                <a:spAutoFit/>
              </a:bodyPr>
              <a:lstStyle/>
              <a:p>
                <a:r>
                  <a:rPr lang="en-US" sz="2400" b="1" spc="-75" baseline="0" dirty="0">
                    <a:solidFill>
                      <a:schemeClr val="bg1"/>
                    </a:solidFill>
                  </a:rPr>
                  <a:t>MADS&amp;P</a:t>
                </a:r>
              </a:p>
            </p:txBody>
          </p:sp>
          <p:sp>
            <p:nvSpPr>
              <p:cNvPr id="23" name="Oval 22">
                <a:extLst>
                  <a:ext uri="{FF2B5EF4-FFF2-40B4-BE49-F238E27FC236}">
                    <a16:creationId xmlns:a16="http://schemas.microsoft.com/office/drawing/2014/main" id="{9CD4DEBB-A1C4-BE19-40D3-1F3462D24AC5}"/>
                  </a:ext>
                </a:extLst>
              </p:cNvPr>
              <p:cNvSpPr/>
              <p:nvPr/>
            </p:nvSpPr>
            <p:spPr>
              <a:xfrm>
                <a:off x="2373371" y="6524543"/>
                <a:ext cx="71021" cy="75460"/>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350"/>
              </a:p>
            </p:txBody>
          </p:sp>
        </p:grpSp>
      </p:grpSp>
    </p:spTree>
    <p:extLst>
      <p:ext uri="{BB962C8B-B14F-4D97-AF65-F5344CB8AC3E}">
        <p14:creationId xmlns:p14="http://schemas.microsoft.com/office/powerpoint/2010/main" val="37898996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A red background with a letter v&#10;&#10;Description automatically generated">
            <a:extLst>
              <a:ext uri="{FF2B5EF4-FFF2-40B4-BE49-F238E27FC236}">
                <a16:creationId xmlns:a16="http://schemas.microsoft.com/office/drawing/2014/main" id="{59A88788-C9C0-5778-124F-7EB2968C9DB1}"/>
              </a:ext>
            </a:extLst>
          </p:cNvPr>
          <p:cNvPicPr>
            <a:picLocks noChangeAspect="1"/>
          </p:cNvPicPr>
          <p:nvPr/>
        </p:nvPicPr>
        <p:blipFill>
          <a:blip r:embed="rId2">
            <a:alphaModFix/>
            <a:extLst>
              <a:ext uri="{BEBA8EAE-BF5A-486C-A8C5-ECC9F3942E4B}">
                <a14:imgProps xmlns:a14="http://schemas.microsoft.com/office/drawing/2010/main">
                  <a14:imgLayer r:embed="rId3">
                    <a14:imgEffect>
                      <a14:colorTemperature colorTemp="5151"/>
                    </a14:imgEffect>
                    <a14:imgEffect>
                      <a14:saturation sat="0"/>
                    </a14:imgEffect>
                    <a14:imgEffect>
                      <a14:brightnessContrast bright="57000"/>
                    </a14:imgEffect>
                  </a14:imgLayer>
                </a14:imgProps>
              </a:ext>
            </a:extLst>
          </a:blip>
          <a:srcRect l="51478" t="70" b="18"/>
          <a:stretch/>
        </p:blipFill>
        <p:spPr>
          <a:xfrm>
            <a:off x="4703227" y="0"/>
            <a:ext cx="4440773" cy="5143500"/>
          </a:xfrm>
          <a:prstGeom prst="rect">
            <a:avLst/>
          </a:prstGeom>
        </p:spPr>
      </p:pic>
      <p:sp>
        <p:nvSpPr>
          <p:cNvPr id="3" name="Slide Number Placeholder 2">
            <a:extLst>
              <a:ext uri="{FF2B5EF4-FFF2-40B4-BE49-F238E27FC236}">
                <a16:creationId xmlns:a16="http://schemas.microsoft.com/office/drawing/2014/main" id="{937A782D-DD22-F175-0B83-CD80BC3FD15E}"/>
              </a:ext>
            </a:extLst>
          </p:cNvPr>
          <p:cNvSpPr>
            <a:spLocks noGrp="1"/>
          </p:cNvSpPr>
          <p:nvPr>
            <p:ph type="sldNum" sz="quarter" idx="10"/>
          </p:nvPr>
        </p:nvSpPr>
        <p:spPr/>
        <p:txBody>
          <a:bodyPr/>
          <a:lstStyle/>
          <a:p>
            <a:fld id="{14776A80-D75A-A44F-9248-A897FAF516B8}" type="slidenum">
              <a:rPr lang="en-US" smtClean="0"/>
              <a:t>‹#›</a:t>
            </a:fld>
            <a:endParaRPr lang="en-US"/>
          </a:p>
        </p:txBody>
      </p:sp>
      <p:sp>
        <p:nvSpPr>
          <p:cNvPr id="8" name="Title 1">
            <a:extLst>
              <a:ext uri="{FF2B5EF4-FFF2-40B4-BE49-F238E27FC236}">
                <a16:creationId xmlns:a16="http://schemas.microsoft.com/office/drawing/2014/main" id="{1E3E3B04-23F8-AD84-81A7-62E9124D152F}"/>
              </a:ext>
            </a:extLst>
          </p:cNvPr>
          <p:cNvSpPr>
            <a:spLocks noGrp="1"/>
          </p:cNvSpPr>
          <p:nvPr>
            <p:ph type="ctrTitle"/>
          </p:nvPr>
        </p:nvSpPr>
        <p:spPr>
          <a:xfrm>
            <a:off x="630936" y="841772"/>
            <a:ext cx="6858000" cy="1790700"/>
          </a:xfrm>
        </p:spPr>
        <p:txBody>
          <a:bodyPr anchor="b"/>
          <a:lstStyle>
            <a:lvl1pPr algn="l">
              <a:defRPr sz="4500">
                <a:solidFill>
                  <a:schemeClr val="tx1"/>
                </a:solidFill>
              </a:defRPr>
            </a:lvl1pPr>
          </a:lstStyle>
          <a:p>
            <a:r>
              <a:rPr lang="en-US"/>
              <a:t>Click to edit Master title style</a:t>
            </a:r>
            <a:endParaRPr lang="en-US" dirty="0"/>
          </a:p>
        </p:txBody>
      </p:sp>
      <p:sp>
        <p:nvSpPr>
          <p:cNvPr id="9" name="Subtitle 2">
            <a:extLst>
              <a:ext uri="{FF2B5EF4-FFF2-40B4-BE49-F238E27FC236}">
                <a16:creationId xmlns:a16="http://schemas.microsoft.com/office/drawing/2014/main" id="{8C0B8099-92E1-C6A0-9855-203BB5F68491}"/>
              </a:ext>
            </a:extLst>
          </p:cNvPr>
          <p:cNvSpPr>
            <a:spLocks noGrp="1"/>
          </p:cNvSpPr>
          <p:nvPr>
            <p:ph type="subTitle" idx="1"/>
          </p:nvPr>
        </p:nvSpPr>
        <p:spPr>
          <a:xfrm>
            <a:off x="630936" y="2701528"/>
            <a:ext cx="6858000" cy="1241822"/>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7242736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6776A-E0C9-BC34-E597-7C72BA58D9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D9AFD5-B0F5-AF88-CBBC-EF4543AD305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3" name="Group 12">
            <a:extLst>
              <a:ext uri="{FF2B5EF4-FFF2-40B4-BE49-F238E27FC236}">
                <a16:creationId xmlns:a16="http://schemas.microsoft.com/office/drawing/2014/main" id="{29B474C5-0ADF-BEEE-06DF-CFED8098E71F}"/>
              </a:ext>
            </a:extLst>
          </p:cNvPr>
          <p:cNvGrpSpPr/>
          <p:nvPr/>
        </p:nvGrpSpPr>
        <p:grpSpPr>
          <a:xfrm>
            <a:off x="0" y="-6350"/>
            <a:ext cx="9144000" cy="5149850"/>
            <a:chOff x="0" y="-8467"/>
            <a:chExt cx="12192000" cy="6866467"/>
          </a:xfrm>
        </p:grpSpPr>
        <p:cxnSp>
          <p:nvCxnSpPr>
            <p:cNvPr id="14" name="Straight Connector 13">
              <a:extLst>
                <a:ext uri="{FF2B5EF4-FFF2-40B4-BE49-F238E27FC236}">
                  <a16:creationId xmlns:a16="http://schemas.microsoft.com/office/drawing/2014/main" id="{2AA95775-4101-2D81-71AC-0DB9DEC996D0}"/>
                </a:ext>
              </a:extLst>
            </p:cNvPr>
            <p:cNvCxnSpPr/>
            <p:nvPr/>
          </p:nvCxnSpPr>
          <p:spPr>
            <a:xfrm>
              <a:off x="95488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E555466-97E7-F50D-1BB1-7AE462064E16}"/>
                </a:ext>
              </a:extLst>
            </p:cNvPr>
            <p:cNvCxnSpPr>
              <a:cxnSpLocks/>
            </p:cNvCxnSpPr>
            <p:nvPr/>
          </p:nvCxnSpPr>
          <p:spPr>
            <a:xfrm flipH="1">
              <a:off x="8851900" y="3681413"/>
              <a:ext cx="3336925"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7CC83DC6-DC24-4F88-EADF-C33B6BA8475F}"/>
                </a:ext>
              </a:extLst>
            </p:cNvPr>
            <p:cNvSpPr/>
            <p:nvPr/>
          </p:nvSpPr>
          <p:spPr>
            <a:xfrm>
              <a:off x="10655300" y="-8467"/>
              <a:ext cx="15335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C5050C">
                <a:alpha val="30000"/>
              </a:srgb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9CB63DA8-6E54-F82E-51A4-A728A242FA42}"/>
                </a:ext>
              </a:extLst>
            </p:cNvPr>
            <p:cNvSpPr/>
            <p:nvPr/>
          </p:nvSpPr>
          <p:spPr>
            <a:xfrm>
              <a:off x="10664456" y="-8467"/>
              <a:ext cx="1527544"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5050C">
                <a:alpha val="20000"/>
              </a:srgb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26">
              <a:extLst>
                <a:ext uri="{FF2B5EF4-FFF2-40B4-BE49-F238E27FC236}">
                  <a16:creationId xmlns:a16="http://schemas.microsoft.com/office/drawing/2014/main" id="{B189383A-D27A-3561-9079-FA18581239B7}"/>
                </a:ext>
              </a:extLst>
            </p:cNvPr>
            <p:cNvSpPr/>
            <p:nvPr/>
          </p:nvSpPr>
          <p:spPr>
            <a:xfrm>
              <a:off x="10045700" y="3048000"/>
              <a:ext cx="2146300" cy="3810000"/>
            </a:xfrm>
            <a:prstGeom prst="triangle">
              <a:avLst>
                <a:gd name="adj" fmla="val 100000"/>
              </a:avLst>
            </a:prstGeom>
            <a:solidFill>
              <a:srgbClr val="C5050C">
                <a:alpha val="40000"/>
              </a:srgb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7">
              <a:extLst>
                <a:ext uri="{FF2B5EF4-FFF2-40B4-BE49-F238E27FC236}">
                  <a16:creationId xmlns:a16="http://schemas.microsoft.com/office/drawing/2014/main" id="{63F8F517-C398-8AE9-C18D-5DB1C5C9E811}"/>
                </a:ext>
              </a:extLst>
            </p:cNvPr>
            <p:cNvSpPr/>
            <p:nvPr/>
          </p:nvSpPr>
          <p:spPr>
            <a:xfrm>
              <a:off x="10483702" y="-8467"/>
              <a:ext cx="170512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rgbClr val="C5050C">
                <a:alpha val="44676"/>
              </a:srgb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a16="http://schemas.microsoft.com/office/drawing/2014/main" id="{55EFBE58-36EB-9269-B635-C56B5823632E}"/>
                </a:ext>
              </a:extLst>
            </p:cNvPr>
            <p:cNvSpPr/>
            <p:nvPr/>
          </p:nvSpPr>
          <p:spPr>
            <a:xfrm>
              <a:off x="11125200" y="-8467"/>
              <a:ext cx="1063624"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rgbClr val="C5050C">
                <a:alpha val="50000"/>
              </a:srgb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30">
              <a:extLst>
                <a:ext uri="{FF2B5EF4-FFF2-40B4-BE49-F238E27FC236}">
                  <a16:creationId xmlns:a16="http://schemas.microsoft.com/office/drawing/2014/main" id="{FF1B98F8-6940-ED04-477E-3A8376B3B04A}"/>
                </a:ext>
              </a:extLst>
            </p:cNvPr>
            <p:cNvSpPr/>
            <p:nvPr/>
          </p:nvSpPr>
          <p:spPr>
            <a:xfrm>
              <a:off x="11087100" y="3589867"/>
              <a:ext cx="1101725" cy="3268133"/>
            </a:xfrm>
            <a:prstGeom prst="triangle">
              <a:avLst>
                <a:gd name="adj" fmla="val 100000"/>
              </a:avLst>
            </a:prstGeom>
            <a:solidFill>
              <a:srgbClr val="C5050C"/>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18">
              <a:extLst>
                <a:ext uri="{FF2B5EF4-FFF2-40B4-BE49-F238E27FC236}">
                  <a16:creationId xmlns:a16="http://schemas.microsoft.com/office/drawing/2014/main" id="{4A0755CD-84B3-C07F-2718-3D2154B190A0}"/>
                </a:ext>
              </a:extLst>
            </p:cNvPr>
            <p:cNvSpPr/>
            <p:nvPr/>
          </p:nvSpPr>
          <p:spPr>
            <a:xfrm rot="10800000">
              <a:off x="0" y="0"/>
              <a:ext cx="494270" cy="1470454"/>
            </a:xfrm>
            <a:prstGeom prst="triangle">
              <a:avLst>
                <a:gd name="adj" fmla="val 100000"/>
              </a:avLst>
            </a:prstGeom>
            <a:solidFill>
              <a:srgbClr val="C5050C"/>
            </a:solidFill>
            <a:ln>
              <a:noFill/>
            </a:ln>
            <a:effectLst/>
          </p:spPr>
          <p:style>
            <a:lnRef idx="1">
              <a:schemeClr val="accent1"/>
            </a:lnRef>
            <a:fillRef idx="3">
              <a:schemeClr val="accent1"/>
            </a:fillRef>
            <a:effectRef idx="2">
              <a:schemeClr val="accent1"/>
            </a:effectRef>
            <a:fontRef idx="minor">
              <a:schemeClr val="lt1"/>
            </a:fontRef>
          </p:style>
        </p:sp>
      </p:grpSp>
      <p:sp>
        <p:nvSpPr>
          <p:cNvPr id="6" name="Slide Number Placeholder 5">
            <a:extLst>
              <a:ext uri="{FF2B5EF4-FFF2-40B4-BE49-F238E27FC236}">
                <a16:creationId xmlns:a16="http://schemas.microsoft.com/office/drawing/2014/main" id="{38C4DB75-2171-B53D-6268-3095BEDAE34E}"/>
              </a:ext>
            </a:extLst>
          </p:cNvPr>
          <p:cNvSpPr>
            <a:spLocks noGrp="1"/>
          </p:cNvSpPr>
          <p:nvPr>
            <p:ph type="sldNum" sz="quarter" idx="12"/>
          </p:nvPr>
        </p:nvSpPr>
        <p:spPr/>
        <p:txBody>
          <a:bodyPr/>
          <a:lstStyle/>
          <a:p>
            <a:fld id="{14776A80-D75A-A44F-9248-A897FAF516B8}" type="slidenum">
              <a:rPr lang="en-US" smtClean="0"/>
              <a:t>‹#›</a:t>
            </a:fld>
            <a:endParaRPr lang="en-US"/>
          </a:p>
        </p:txBody>
      </p:sp>
    </p:spTree>
    <p:extLst>
      <p:ext uri="{BB962C8B-B14F-4D97-AF65-F5344CB8AC3E}">
        <p14:creationId xmlns:p14="http://schemas.microsoft.com/office/powerpoint/2010/main" val="3406912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FD715A0-1C24-D644-D13C-CEFDAD3F28F2}"/>
              </a:ext>
            </a:extLst>
          </p:cNvPr>
          <p:cNvSpPr>
            <a:spLocks noGrp="1"/>
          </p:cNvSpPr>
          <p:nvPr>
            <p:ph type="sldNum" sz="quarter" idx="10"/>
          </p:nvPr>
        </p:nvSpPr>
        <p:spPr/>
        <p:txBody>
          <a:bodyPr/>
          <a:lstStyle/>
          <a:p>
            <a:fld id="{14776A80-D75A-A44F-9248-A897FAF516B8}" type="slidenum">
              <a:rPr lang="en-US" smtClean="0"/>
              <a:t>‹#›</a:t>
            </a:fld>
            <a:endParaRPr lang="en-US"/>
          </a:p>
        </p:txBody>
      </p:sp>
      <p:cxnSp>
        <p:nvCxnSpPr>
          <p:cNvPr id="5" name="Straight Connector 4">
            <a:extLst>
              <a:ext uri="{FF2B5EF4-FFF2-40B4-BE49-F238E27FC236}">
                <a16:creationId xmlns:a16="http://schemas.microsoft.com/office/drawing/2014/main" id="{869E0CAA-09D6-A41C-5681-921DEF90DC89}"/>
              </a:ext>
            </a:extLst>
          </p:cNvPr>
          <p:cNvCxnSpPr>
            <a:cxnSpLocks/>
          </p:cNvCxnSpPr>
          <p:nvPr/>
        </p:nvCxnSpPr>
        <p:spPr>
          <a:xfrm flipH="1">
            <a:off x="0" y="0"/>
            <a:ext cx="2073349" cy="487237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9E597AE5-9F62-C828-E3C1-71393E14C0C1}"/>
              </a:ext>
            </a:extLst>
          </p:cNvPr>
          <p:cNvCxnSpPr>
            <a:cxnSpLocks/>
          </p:cNvCxnSpPr>
          <p:nvPr/>
        </p:nvCxnSpPr>
        <p:spPr>
          <a:xfrm flipH="1">
            <a:off x="0" y="0"/>
            <a:ext cx="2942561" cy="2408275"/>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Isosceles Triangle 18">
            <a:extLst>
              <a:ext uri="{FF2B5EF4-FFF2-40B4-BE49-F238E27FC236}">
                <a16:creationId xmlns:a16="http://schemas.microsoft.com/office/drawing/2014/main" id="{9084AC50-1A8C-6195-97C3-8A6BC556FB73}"/>
              </a:ext>
            </a:extLst>
          </p:cNvPr>
          <p:cNvSpPr/>
          <p:nvPr/>
        </p:nvSpPr>
        <p:spPr>
          <a:xfrm rot="10800000">
            <a:off x="0" y="0"/>
            <a:ext cx="1913861" cy="3559247"/>
          </a:xfrm>
          <a:prstGeom prst="triangle">
            <a:avLst>
              <a:gd name="adj" fmla="val 100000"/>
            </a:avLst>
          </a:prstGeom>
          <a:solidFill>
            <a:srgbClr val="C5050C">
              <a:alpha val="39987"/>
            </a:srgb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8">
            <a:extLst>
              <a:ext uri="{FF2B5EF4-FFF2-40B4-BE49-F238E27FC236}">
                <a16:creationId xmlns:a16="http://schemas.microsoft.com/office/drawing/2014/main" id="{294EEA97-B3B6-0231-E900-6534BE35F852}"/>
              </a:ext>
            </a:extLst>
          </p:cNvPr>
          <p:cNvSpPr/>
          <p:nvPr/>
        </p:nvSpPr>
        <p:spPr>
          <a:xfrm rot="10800000">
            <a:off x="-1" y="0"/>
            <a:ext cx="1706526" cy="1826142"/>
          </a:xfrm>
          <a:prstGeom prst="triangle">
            <a:avLst>
              <a:gd name="adj" fmla="val 100000"/>
            </a:avLst>
          </a:prstGeom>
          <a:solidFill>
            <a:srgbClr val="C5050C">
              <a:alpha val="4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sz="1350" dirty="0"/>
          </a:p>
        </p:txBody>
      </p:sp>
      <p:sp>
        <p:nvSpPr>
          <p:cNvPr id="14" name="Isosceles Triangle 18">
            <a:extLst>
              <a:ext uri="{FF2B5EF4-FFF2-40B4-BE49-F238E27FC236}">
                <a16:creationId xmlns:a16="http://schemas.microsoft.com/office/drawing/2014/main" id="{BCBC2C7D-73DD-BF2E-9A27-2C3116EACEAA}"/>
              </a:ext>
            </a:extLst>
          </p:cNvPr>
          <p:cNvSpPr/>
          <p:nvPr/>
        </p:nvSpPr>
        <p:spPr>
          <a:xfrm rot="10800000">
            <a:off x="-1" y="-1"/>
            <a:ext cx="1012752" cy="3261537"/>
          </a:xfrm>
          <a:prstGeom prst="triangle">
            <a:avLst>
              <a:gd name="adj" fmla="val 100000"/>
            </a:avLst>
          </a:prstGeom>
          <a:solidFill>
            <a:srgbClr val="C5050C">
              <a:alpha val="39987"/>
            </a:srgb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30">
            <a:extLst>
              <a:ext uri="{FF2B5EF4-FFF2-40B4-BE49-F238E27FC236}">
                <a16:creationId xmlns:a16="http://schemas.microsoft.com/office/drawing/2014/main" id="{E4911567-CA1A-3AF3-7634-02D921A29BD4}"/>
              </a:ext>
            </a:extLst>
          </p:cNvPr>
          <p:cNvSpPr/>
          <p:nvPr/>
        </p:nvSpPr>
        <p:spPr>
          <a:xfrm rot="10800000">
            <a:off x="-2" y="-2"/>
            <a:ext cx="1905887" cy="342902"/>
          </a:xfrm>
          <a:prstGeom prst="triangle">
            <a:avLst>
              <a:gd name="adj" fmla="val 100000"/>
            </a:avLst>
          </a:prstGeom>
          <a:solidFill>
            <a:srgbClr val="C5050C"/>
          </a:solidFill>
          <a:ln>
            <a:noFill/>
          </a:ln>
          <a:effectLst/>
        </p:spPr>
        <p:style>
          <a:lnRef idx="1">
            <a:schemeClr val="accent1"/>
          </a:lnRef>
          <a:fillRef idx="3">
            <a:schemeClr val="accent1"/>
          </a:fillRef>
          <a:effectRef idx="2">
            <a:schemeClr val="accent1"/>
          </a:effectRef>
          <a:fontRef idx="minor">
            <a:schemeClr val="lt1"/>
          </a:fontRef>
        </p:style>
      </p:sp>
      <p:grpSp>
        <p:nvGrpSpPr>
          <p:cNvPr id="27" name="Group 26">
            <a:extLst>
              <a:ext uri="{FF2B5EF4-FFF2-40B4-BE49-F238E27FC236}">
                <a16:creationId xmlns:a16="http://schemas.microsoft.com/office/drawing/2014/main" id="{17751E41-1C5D-D409-DBE5-9CFC6F4F4B71}"/>
              </a:ext>
            </a:extLst>
          </p:cNvPr>
          <p:cNvGrpSpPr/>
          <p:nvPr/>
        </p:nvGrpSpPr>
        <p:grpSpPr>
          <a:xfrm>
            <a:off x="5438554" y="-6350"/>
            <a:ext cx="3705446" cy="5373134"/>
            <a:chOff x="9717565" y="-8467"/>
            <a:chExt cx="2474435" cy="7164179"/>
          </a:xfrm>
        </p:grpSpPr>
        <p:cxnSp>
          <p:nvCxnSpPr>
            <p:cNvPr id="28" name="Straight Connector 27">
              <a:extLst>
                <a:ext uri="{FF2B5EF4-FFF2-40B4-BE49-F238E27FC236}">
                  <a16:creationId xmlns:a16="http://schemas.microsoft.com/office/drawing/2014/main" id="{589C9C51-2194-D692-6483-A987EBCAF3E4}"/>
                </a:ext>
              </a:extLst>
            </p:cNvPr>
            <p:cNvCxnSpPr>
              <a:cxnSpLocks/>
            </p:cNvCxnSpPr>
            <p:nvPr/>
          </p:nvCxnSpPr>
          <p:spPr>
            <a:xfrm>
              <a:off x="10350524" y="0"/>
              <a:ext cx="1075099" cy="7155712"/>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786F3B9-6A46-9A6E-ABC7-C1B93FF207A6}"/>
                </a:ext>
              </a:extLst>
            </p:cNvPr>
            <p:cNvCxnSpPr>
              <a:cxnSpLocks/>
            </p:cNvCxnSpPr>
            <p:nvPr/>
          </p:nvCxnSpPr>
          <p:spPr>
            <a:xfrm flipH="1">
              <a:off x="9717565" y="3681413"/>
              <a:ext cx="2471261"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0" name="Rectangle 23">
              <a:extLst>
                <a:ext uri="{FF2B5EF4-FFF2-40B4-BE49-F238E27FC236}">
                  <a16:creationId xmlns:a16="http://schemas.microsoft.com/office/drawing/2014/main" id="{326E80D3-F653-AD2A-2927-8FE10884287E}"/>
                </a:ext>
              </a:extLst>
            </p:cNvPr>
            <p:cNvSpPr/>
            <p:nvPr/>
          </p:nvSpPr>
          <p:spPr>
            <a:xfrm>
              <a:off x="10655300" y="-8467"/>
              <a:ext cx="15335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C5050C">
                <a:alpha val="30000"/>
              </a:srgb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5">
              <a:extLst>
                <a:ext uri="{FF2B5EF4-FFF2-40B4-BE49-F238E27FC236}">
                  <a16:creationId xmlns:a16="http://schemas.microsoft.com/office/drawing/2014/main" id="{1D2F3BA3-AB81-28F9-244C-8C085BD31DAA}"/>
                </a:ext>
              </a:extLst>
            </p:cNvPr>
            <p:cNvSpPr/>
            <p:nvPr/>
          </p:nvSpPr>
          <p:spPr>
            <a:xfrm>
              <a:off x="10664456" y="-8467"/>
              <a:ext cx="1527544"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5050C">
                <a:alpha val="20000"/>
              </a:srgb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26">
              <a:extLst>
                <a:ext uri="{FF2B5EF4-FFF2-40B4-BE49-F238E27FC236}">
                  <a16:creationId xmlns:a16="http://schemas.microsoft.com/office/drawing/2014/main" id="{24FD3065-EA8F-FFE6-8B76-A004C5BB3C12}"/>
                </a:ext>
              </a:extLst>
            </p:cNvPr>
            <p:cNvSpPr/>
            <p:nvPr/>
          </p:nvSpPr>
          <p:spPr>
            <a:xfrm>
              <a:off x="10045700" y="3048000"/>
              <a:ext cx="2146300" cy="3810000"/>
            </a:xfrm>
            <a:prstGeom prst="triangle">
              <a:avLst>
                <a:gd name="adj" fmla="val 100000"/>
              </a:avLst>
            </a:prstGeom>
            <a:solidFill>
              <a:srgbClr val="C5050C">
                <a:alpha val="40000"/>
              </a:srgb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7">
              <a:extLst>
                <a:ext uri="{FF2B5EF4-FFF2-40B4-BE49-F238E27FC236}">
                  <a16:creationId xmlns:a16="http://schemas.microsoft.com/office/drawing/2014/main" id="{DB26A3AD-AEDB-4DB0-FD61-DA75E6E74FA4}"/>
                </a:ext>
              </a:extLst>
            </p:cNvPr>
            <p:cNvSpPr/>
            <p:nvPr/>
          </p:nvSpPr>
          <p:spPr>
            <a:xfrm>
              <a:off x="10483702" y="-8467"/>
              <a:ext cx="170512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rgbClr val="C5050C">
                <a:alpha val="44676"/>
              </a:srgb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9">
              <a:extLst>
                <a:ext uri="{FF2B5EF4-FFF2-40B4-BE49-F238E27FC236}">
                  <a16:creationId xmlns:a16="http://schemas.microsoft.com/office/drawing/2014/main" id="{8EA35D3A-1D00-439F-50CF-E91126560F08}"/>
                </a:ext>
              </a:extLst>
            </p:cNvPr>
            <p:cNvSpPr/>
            <p:nvPr/>
          </p:nvSpPr>
          <p:spPr>
            <a:xfrm>
              <a:off x="11125200" y="-8467"/>
              <a:ext cx="1063624"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rgbClr val="C5050C">
                <a:alpha val="50000"/>
              </a:srgbClr>
            </a:solidFill>
            <a:ln>
              <a:noFill/>
            </a:ln>
            <a:effectLst/>
          </p:spPr>
          <p:style>
            <a:lnRef idx="1">
              <a:schemeClr val="accent1"/>
            </a:lnRef>
            <a:fillRef idx="3">
              <a:schemeClr val="accent1"/>
            </a:fillRef>
            <a:effectRef idx="2">
              <a:schemeClr val="accent1"/>
            </a:effectRef>
            <a:fontRef idx="minor">
              <a:schemeClr val="lt1"/>
            </a:fontRef>
          </p:style>
        </p:sp>
        <p:sp>
          <p:nvSpPr>
            <p:cNvPr id="35" name="Isosceles Triangle 30">
              <a:extLst>
                <a:ext uri="{FF2B5EF4-FFF2-40B4-BE49-F238E27FC236}">
                  <a16:creationId xmlns:a16="http://schemas.microsoft.com/office/drawing/2014/main" id="{C69DC99D-96AE-7FBC-7CE4-93796CD46B50}"/>
                </a:ext>
              </a:extLst>
            </p:cNvPr>
            <p:cNvSpPr/>
            <p:nvPr/>
          </p:nvSpPr>
          <p:spPr>
            <a:xfrm>
              <a:off x="11087100" y="3589867"/>
              <a:ext cx="1101725" cy="3268133"/>
            </a:xfrm>
            <a:prstGeom prst="triangle">
              <a:avLst>
                <a:gd name="adj" fmla="val 100000"/>
              </a:avLst>
            </a:prstGeom>
            <a:solidFill>
              <a:srgbClr val="C5050C"/>
            </a:solidFill>
            <a:ln>
              <a:noFill/>
            </a:ln>
            <a:effectLst/>
          </p:spPr>
          <p:style>
            <a:lnRef idx="1">
              <a:schemeClr val="accent1"/>
            </a:lnRef>
            <a:fillRef idx="3">
              <a:schemeClr val="accent1"/>
            </a:fillRef>
            <a:effectRef idx="2">
              <a:schemeClr val="accent1"/>
            </a:effectRef>
            <a:fontRef idx="minor">
              <a:schemeClr val="lt1"/>
            </a:fontRef>
          </p:style>
        </p:sp>
      </p:grpSp>
      <p:sp>
        <p:nvSpPr>
          <p:cNvPr id="40" name="Title 1">
            <a:extLst>
              <a:ext uri="{FF2B5EF4-FFF2-40B4-BE49-F238E27FC236}">
                <a16:creationId xmlns:a16="http://schemas.microsoft.com/office/drawing/2014/main" id="{8778EE39-47D7-06D8-E3FA-F58508B9B383}"/>
              </a:ext>
            </a:extLst>
          </p:cNvPr>
          <p:cNvSpPr>
            <a:spLocks noGrp="1"/>
          </p:cNvSpPr>
          <p:nvPr>
            <p:ph type="title"/>
          </p:nvPr>
        </p:nvSpPr>
        <p:spPr>
          <a:xfrm>
            <a:off x="3097412" y="1971675"/>
            <a:ext cx="2949178" cy="1200150"/>
          </a:xfrm>
        </p:spPr>
        <p:txBody>
          <a:bodyPr anchor="b"/>
          <a:lstStyle>
            <a:lvl1pPr algn="ctr">
              <a:defRPr sz="24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30201126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41DC6403-83EE-4AD0-1E92-F040FD23DF0E}"/>
              </a:ext>
            </a:extLst>
          </p:cNvPr>
          <p:cNvGrpSpPr/>
          <p:nvPr/>
        </p:nvGrpSpPr>
        <p:grpSpPr>
          <a:xfrm flipH="1">
            <a:off x="0" y="-1"/>
            <a:ext cx="9438085" cy="5143501"/>
            <a:chOff x="-417512" y="0"/>
            <a:chExt cx="12584113" cy="5613444"/>
          </a:xfrm>
        </p:grpSpPr>
        <p:sp>
          <p:nvSpPr>
            <p:cNvPr id="36" name="Freeform 5">
              <a:extLst>
                <a:ext uri="{FF2B5EF4-FFF2-40B4-BE49-F238E27FC236}">
                  <a16:creationId xmlns:a16="http://schemas.microsoft.com/office/drawing/2014/main" id="{8B6D09BE-D101-33D3-F2C4-2D499F8F4B06}"/>
                </a:ext>
              </a:extLst>
            </p:cNvPr>
            <p:cNvSpPr/>
            <p:nvPr/>
          </p:nvSpPr>
          <p:spPr bwMode="auto">
            <a:xfrm>
              <a:off x="781219" y="0"/>
              <a:ext cx="3862388" cy="5613444"/>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7" name="Freeform 6">
              <a:extLst>
                <a:ext uri="{FF2B5EF4-FFF2-40B4-BE49-F238E27FC236}">
                  <a16:creationId xmlns:a16="http://schemas.microsoft.com/office/drawing/2014/main" id="{F5A96BED-AA09-3B4F-0B79-282E06AFE4C5}"/>
                </a:ext>
              </a:extLst>
            </p:cNvPr>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7">
              <a:extLst>
                <a:ext uri="{FF2B5EF4-FFF2-40B4-BE49-F238E27FC236}">
                  <a16:creationId xmlns:a16="http://schemas.microsoft.com/office/drawing/2014/main" id="{B7C4D386-8049-E509-5968-B043D17CB07C}"/>
                </a:ext>
              </a:extLst>
            </p:cNvPr>
            <p:cNvSpPr/>
            <p:nvPr/>
          </p:nvSpPr>
          <p:spPr bwMode="auto">
            <a:xfrm>
              <a:off x="11668126" y="5013325"/>
              <a:ext cx="498475" cy="600119"/>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8">
              <a:extLst>
                <a:ext uri="{FF2B5EF4-FFF2-40B4-BE49-F238E27FC236}">
                  <a16:creationId xmlns:a16="http://schemas.microsoft.com/office/drawing/2014/main" id="{3A01A5B5-96ED-E726-D5A0-1BD0DD1C9CE8}"/>
                </a:ext>
              </a:extLst>
            </p:cNvPr>
            <p:cNvSpPr/>
            <p:nvPr/>
          </p:nvSpPr>
          <p:spPr bwMode="auto">
            <a:xfrm>
              <a:off x="595481" y="0"/>
              <a:ext cx="3676650" cy="5613444"/>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0" name="Freeform 9">
              <a:extLst>
                <a:ext uri="{FF2B5EF4-FFF2-40B4-BE49-F238E27FC236}">
                  <a16:creationId xmlns:a16="http://schemas.microsoft.com/office/drawing/2014/main" id="{1BE93B32-2FFF-AA64-1B72-21FC03F9EEC3}"/>
                </a:ext>
              </a:extLst>
            </p:cNvPr>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1" name="Freeform 10">
              <a:extLst>
                <a:ext uri="{FF2B5EF4-FFF2-40B4-BE49-F238E27FC236}">
                  <a16:creationId xmlns:a16="http://schemas.microsoft.com/office/drawing/2014/main" id="{967ACC3C-4951-372D-964F-28CC5F7C6CD0}"/>
                </a:ext>
              </a:extLst>
            </p:cNvPr>
            <p:cNvSpPr/>
            <p:nvPr/>
          </p:nvSpPr>
          <p:spPr bwMode="auto">
            <a:xfrm>
              <a:off x="11877676" y="5275263"/>
              <a:ext cx="284162" cy="338181"/>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11">
              <a:extLst>
                <a:ext uri="{FF2B5EF4-FFF2-40B4-BE49-F238E27FC236}">
                  <a16:creationId xmlns:a16="http://schemas.microsoft.com/office/drawing/2014/main" id="{09B8B9B9-668E-6781-5520-3E665B6BED80}"/>
                </a:ext>
              </a:extLst>
            </p:cNvPr>
            <p:cNvSpPr/>
            <p:nvPr/>
          </p:nvSpPr>
          <p:spPr bwMode="auto">
            <a:xfrm>
              <a:off x="476419" y="0"/>
              <a:ext cx="3621088" cy="5613444"/>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2">
              <a:extLst>
                <a:ext uri="{FF2B5EF4-FFF2-40B4-BE49-F238E27FC236}">
                  <a16:creationId xmlns:a16="http://schemas.microsoft.com/office/drawing/2014/main" id="{DEA79A32-A2C9-B8F0-A526-270CE136BE90}"/>
                </a:ext>
              </a:extLst>
            </p:cNvPr>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3">
              <a:extLst>
                <a:ext uri="{FF2B5EF4-FFF2-40B4-BE49-F238E27FC236}">
                  <a16:creationId xmlns:a16="http://schemas.microsoft.com/office/drawing/2014/main" id="{5E73AC51-4400-D15C-8EB6-0B785BA746A8}"/>
                </a:ext>
              </a:extLst>
            </p:cNvPr>
            <p:cNvSpPr/>
            <p:nvPr/>
          </p:nvSpPr>
          <p:spPr bwMode="auto">
            <a:xfrm>
              <a:off x="11976101" y="5408613"/>
              <a:ext cx="190500" cy="204831"/>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4">
              <a:extLst>
                <a:ext uri="{FF2B5EF4-FFF2-40B4-BE49-F238E27FC236}">
                  <a16:creationId xmlns:a16="http://schemas.microsoft.com/office/drawing/2014/main" id="{0E873FED-897B-16C0-43F8-FA2458027F42}"/>
                </a:ext>
              </a:extLst>
            </p:cNvPr>
            <p:cNvSpPr/>
            <p:nvPr/>
          </p:nvSpPr>
          <p:spPr bwMode="auto">
            <a:xfrm>
              <a:off x="476419" y="0"/>
              <a:ext cx="3244850" cy="5613444"/>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5">
              <a:extLst>
                <a:ext uri="{FF2B5EF4-FFF2-40B4-BE49-F238E27FC236}">
                  <a16:creationId xmlns:a16="http://schemas.microsoft.com/office/drawing/2014/main" id="{77D97F04-FF19-B567-E575-857AA9889798}"/>
                </a:ext>
              </a:extLst>
            </p:cNvPr>
            <p:cNvSpPr/>
            <p:nvPr/>
          </p:nvSpPr>
          <p:spPr bwMode="auto">
            <a:xfrm>
              <a:off x="12077701" y="5518150"/>
              <a:ext cx="88900" cy="9529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350" dirty="0"/>
            </a:p>
          </p:txBody>
        </p:sp>
        <p:sp>
          <p:nvSpPr>
            <p:cNvPr id="47" name="Freeform 16">
              <a:extLst>
                <a:ext uri="{FF2B5EF4-FFF2-40B4-BE49-F238E27FC236}">
                  <a16:creationId xmlns:a16="http://schemas.microsoft.com/office/drawing/2014/main" id="{DE5E2865-7946-910A-53EE-EADECC8605C7}"/>
                </a:ext>
              </a:extLst>
            </p:cNvPr>
            <p:cNvSpPr/>
            <p:nvPr/>
          </p:nvSpPr>
          <p:spPr bwMode="auto">
            <a:xfrm>
              <a:off x="363707" y="0"/>
              <a:ext cx="3230563" cy="5613444"/>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8">
              <a:extLst>
                <a:ext uri="{FF2B5EF4-FFF2-40B4-BE49-F238E27FC236}">
                  <a16:creationId xmlns:a16="http://schemas.microsoft.com/office/drawing/2014/main" id="{B2EDF71F-B83E-7C10-32A6-45A733F45D32}"/>
                </a:ext>
              </a:extLst>
            </p:cNvPr>
            <p:cNvSpPr/>
            <p:nvPr/>
          </p:nvSpPr>
          <p:spPr bwMode="auto">
            <a:xfrm>
              <a:off x="-41105" y="0"/>
              <a:ext cx="3421063" cy="5613444"/>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20">
              <a:extLst>
                <a:ext uri="{FF2B5EF4-FFF2-40B4-BE49-F238E27FC236}">
                  <a16:creationId xmlns:a16="http://schemas.microsoft.com/office/drawing/2014/main" id="{85D1A56B-BC6E-77E3-E938-0D3743D3077E}"/>
                </a:ext>
              </a:extLst>
            </p:cNvPr>
            <p:cNvSpPr/>
            <p:nvPr/>
          </p:nvSpPr>
          <p:spPr bwMode="auto">
            <a:xfrm>
              <a:off x="73194" y="0"/>
              <a:ext cx="2760221" cy="5613444"/>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2" name="Freeform 21">
              <a:extLst>
                <a:ext uri="{FF2B5EF4-FFF2-40B4-BE49-F238E27FC236}">
                  <a16:creationId xmlns:a16="http://schemas.microsoft.com/office/drawing/2014/main" id="{C9846EAE-05E5-B566-2E9E-725113A5AC06}"/>
                </a:ext>
              </a:extLst>
            </p:cNvPr>
            <p:cNvSpPr/>
            <p:nvPr/>
          </p:nvSpPr>
          <p:spPr bwMode="auto">
            <a:xfrm>
              <a:off x="-263355" y="0"/>
              <a:ext cx="2944813" cy="5613444"/>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3" name="Freeform 22">
              <a:extLst>
                <a:ext uri="{FF2B5EF4-FFF2-40B4-BE49-F238E27FC236}">
                  <a16:creationId xmlns:a16="http://schemas.microsoft.com/office/drawing/2014/main" id="{CF6D8462-1128-67D6-891C-5B5D7176643F}"/>
                </a:ext>
              </a:extLst>
            </p:cNvPr>
            <p:cNvSpPr/>
            <p:nvPr/>
          </p:nvSpPr>
          <p:spPr bwMode="auto">
            <a:xfrm>
              <a:off x="-417512" y="0"/>
              <a:ext cx="2403475" cy="5613444"/>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5">
              <a:extLst>
                <a:ext uri="{FF2B5EF4-FFF2-40B4-BE49-F238E27FC236}">
                  <a16:creationId xmlns:a16="http://schemas.microsoft.com/office/drawing/2014/main" id="{09584EAE-1004-C5AA-5148-7BFE6352CD65}"/>
                </a:ext>
              </a:extLst>
            </p:cNvPr>
            <p:cNvSpPr/>
            <p:nvPr/>
          </p:nvSpPr>
          <p:spPr bwMode="auto">
            <a:xfrm>
              <a:off x="-25398" y="0"/>
              <a:ext cx="1601787" cy="2322805"/>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3E96776A-E0C9-BC34-E597-7C72BA58D9F2}"/>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38C4DB75-2171-B53D-6268-3095BEDAE34E}"/>
              </a:ext>
            </a:extLst>
          </p:cNvPr>
          <p:cNvSpPr>
            <a:spLocks noGrp="1"/>
          </p:cNvSpPr>
          <p:nvPr>
            <p:ph type="sldNum" sz="quarter" idx="12"/>
          </p:nvPr>
        </p:nvSpPr>
        <p:spPr/>
        <p:txBody>
          <a:bodyPr/>
          <a:lstStyle/>
          <a:p>
            <a:fld id="{14776A80-D75A-A44F-9248-A897FAF516B8}" type="slidenum">
              <a:rPr lang="en-US" smtClean="0"/>
              <a:t>‹#›</a:t>
            </a:fld>
            <a:endParaRPr lang="en-US"/>
          </a:p>
        </p:txBody>
      </p:sp>
      <p:sp>
        <p:nvSpPr>
          <p:cNvPr id="58" name="Content Placeholder 2">
            <a:extLst>
              <a:ext uri="{FF2B5EF4-FFF2-40B4-BE49-F238E27FC236}">
                <a16:creationId xmlns:a16="http://schemas.microsoft.com/office/drawing/2014/main" id="{114732FE-C5BF-D332-DFD7-B77A01D597FD}"/>
              </a:ext>
            </a:extLst>
          </p:cNvPr>
          <p:cNvSpPr>
            <a:spLocks noGrp="1"/>
          </p:cNvSpPr>
          <p:nvPr>
            <p:ph idx="1"/>
          </p:nvPr>
        </p:nvSpPr>
        <p:spPr>
          <a:xfrm>
            <a:off x="628650" y="1369218"/>
            <a:ext cx="78867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9660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7" name="Rectangle 6">
            <a:extLst>
              <a:ext uri="{FF2B5EF4-FFF2-40B4-BE49-F238E27FC236}">
                <a16:creationId xmlns:a16="http://schemas.microsoft.com/office/drawing/2014/main" id="{4EDFC75F-7C56-4347-B180-B45A7C3C2BFE}"/>
              </a:ext>
            </a:extLst>
          </p:cNvPr>
          <p:cNvSpPr/>
          <p:nvPr/>
        </p:nvSpPr>
        <p:spPr>
          <a:xfrm>
            <a:off x="371476" y="1219278"/>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Text Placeholder 8">
            <a:extLst>
              <a:ext uri="{FF2B5EF4-FFF2-40B4-BE49-F238E27FC236}">
                <a16:creationId xmlns:a16="http://schemas.microsoft.com/office/drawing/2014/main" id="{8DB8662E-61A8-0447-B3BD-A6CA86FA07AC}"/>
              </a:ext>
            </a:extLst>
          </p:cNvPr>
          <p:cNvSpPr>
            <a:spLocks noGrp="1"/>
          </p:cNvSpPr>
          <p:nvPr>
            <p:ph type="body" sz="quarter" idx="12" hasCustomPrompt="1"/>
          </p:nvPr>
        </p:nvSpPr>
        <p:spPr>
          <a:xfrm>
            <a:off x="371475" y="342900"/>
            <a:ext cx="8001000" cy="800100"/>
          </a:xfrm>
        </p:spPr>
        <p:txBody>
          <a:bodyPr bIns="0" anchor="b" anchorCtr="0">
            <a:normAutofit/>
          </a:bodyPr>
          <a:lstStyle>
            <a:lvl1pPr marL="0" indent="0">
              <a:buNone/>
              <a:defRPr sz="2550" b="1">
                <a:solidFill>
                  <a:schemeClr val="tx1">
                    <a:lumMod val="90000"/>
                    <a:lumOff val="10000"/>
                  </a:schemeClr>
                </a:solidFill>
              </a:defRPr>
            </a:lvl1pPr>
            <a:lvl2pPr>
              <a:defRPr sz="2400" b="1"/>
            </a:lvl2pPr>
            <a:lvl3pPr>
              <a:defRPr sz="2400" b="1"/>
            </a:lvl3pPr>
            <a:lvl4pPr>
              <a:defRPr sz="2400" b="1"/>
            </a:lvl4pPr>
            <a:lvl5pPr>
              <a:defRPr sz="2400" b="1"/>
            </a:lvl5pPr>
          </a:lstStyle>
          <a:p>
            <a:pPr lvl="0"/>
            <a:r>
              <a:rPr lang="en-US" dirty="0"/>
              <a:t>Insert slide title</a:t>
            </a:r>
          </a:p>
        </p:txBody>
      </p:sp>
      <p:sp>
        <p:nvSpPr>
          <p:cNvPr id="11" name="Content Placeholder 10">
            <a:extLst>
              <a:ext uri="{FF2B5EF4-FFF2-40B4-BE49-F238E27FC236}">
                <a16:creationId xmlns:a16="http://schemas.microsoft.com/office/drawing/2014/main" id="{733615FB-E867-334E-BB0E-3B18A2659575}"/>
              </a:ext>
            </a:extLst>
          </p:cNvPr>
          <p:cNvSpPr>
            <a:spLocks noGrp="1"/>
          </p:cNvSpPr>
          <p:nvPr>
            <p:ph sz="quarter" idx="13" hasCustomPrompt="1"/>
          </p:nvPr>
        </p:nvSpPr>
        <p:spPr>
          <a:xfrm>
            <a:off x="371475" y="1380336"/>
            <a:ext cx="8001000" cy="3334540"/>
          </a:xfrm>
        </p:spPr>
        <p:txBody>
          <a:bodyPr>
            <a:normAutofit/>
          </a:bodyPr>
          <a:lstStyle>
            <a:lvl1pPr marL="171450" indent="-171450">
              <a:buFont typeface="Arial" panose="020B0604020202020204" pitchFamily="34" charset="0"/>
              <a:buChar char="•"/>
              <a:tabLst/>
              <a:defRPr sz="1950">
                <a:solidFill>
                  <a:schemeClr val="tx1">
                    <a:lumMod val="90000"/>
                    <a:lumOff val="10000"/>
                  </a:schemeClr>
                </a:solidFill>
              </a:defRPr>
            </a:lvl1pPr>
            <a:lvl2pPr>
              <a:defRPr sz="1575"/>
            </a:lvl2pPr>
            <a:lvl3pPr>
              <a:defRPr sz="1575"/>
            </a:lvl3pPr>
            <a:lvl4pPr>
              <a:defRPr sz="1575"/>
            </a:lvl4pPr>
            <a:lvl5pPr>
              <a:defRPr sz="1575"/>
            </a:lvl5pPr>
          </a:lstStyle>
          <a:p>
            <a:pPr lvl="0"/>
            <a:r>
              <a:rPr lang="en-US" dirty="0"/>
              <a:t>Bulleted list</a:t>
            </a:r>
          </a:p>
          <a:p>
            <a:pPr lvl="0"/>
            <a:r>
              <a:rPr lang="en-US" dirty="0"/>
              <a:t>Bulleted list</a:t>
            </a:r>
          </a:p>
          <a:p>
            <a:pPr lvl="0"/>
            <a:r>
              <a:rPr lang="en-US" dirty="0"/>
              <a:t>Bulleted list</a:t>
            </a:r>
          </a:p>
        </p:txBody>
      </p:sp>
    </p:spTree>
    <p:extLst>
      <p:ext uri="{BB962C8B-B14F-4D97-AF65-F5344CB8AC3E}">
        <p14:creationId xmlns:p14="http://schemas.microsoft.com/office/powerpoint/2010/main" val="572856942"/>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EA79169-D007-AA8C-2CFA-7B5950991DB6}"/>
              </a:ext>
            </a:extLst>
          </p:cNvPr>
          <p:cNvSpPr>
            <a:spLocks noGrp="1"/>
          </p:cNvSpPr>
          <p:nvPr>
            <p:ph type="sldNum" sz="quarter" idx="10"/>
          </p:nvPr>
        </p:nvSpPr>
        <p:spPr/>
        <p:txBody>
          <a:bodyPr/>
          <a:lstStyle/>
          <a:p>
            <a:fld id="{14776A80-D75A-A44F-9248-A897FAF516B8}" type="slidenum">
              <a:rPr lang="en-US" smtClean="0"/>
              <a:t>‹#›</a:t>
            </a:fld>
            <a:endParaRPr lang="en-US"/>
          </a:p>
        </p:txBody>
      </p:sp>
      <p:grpSp>
        <p:nvGrpSpPr>
          <p:cNvPr id="10" name="Group 9">
            <a:extLst>
              <a:ext uri="{FF2B5EF4-FFF2-40B4-BE49-F238E27FC236}">
                <a16:creationId xmlns:a16="http://schemas.microsoft.com/office/drawing/2014/main" id="{1E3E4E54-ED0D-56DD-C043-588BAAA8AF51}"/>
              </a:ext>
            </a:extLst>
          </p:cNvPr>
          <p:cNvGrpSpPr/>
          <p:nvPr/>
        </p:nvGrpSpPr>
        <p:grpSpPr>
          <a:xfrm>
            <a:off x="-247255" y="-44532"/>
            <a:ext cx="9386888" cy="5192849"/>
            <a:chOff x="-329674" y="-51881"/>
            <a:chExt cx="12515851" cy="6923798"/>
          </a:xfrm>
        </p:grpSpPr>
        <p:sp>
          <p:nvSpPr>
            <p:cNvPr id="11" name="Freeform 5">
              <a:extLst>
                <a:ext uri="{FF2B5EF4-FFF2-40B4-BE49-F238E27FC236}">
                  <a16:creationId xmlns:a16="http://schemas.microsoft.com/office/drawing/2014/main" id="{DBE78CEF-7CE0-047D-0223-DDBC33DDC125}"/>
                </a:ext>
              </a:extLst>
            </p:cNvPr>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F82B16DF-FC05-36BA-725A-B9FF70FF1CB9}"/>
                </a:ext>
              </a:extLst>
            </p:cNvPr>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3C64B16A-141F-A740-6B19-8136A599AE45}"/>
                </a:ext>
              </a:extLst>
            </p:cNvPr>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54D395C1-303D-A84A-566C-42B3EA4664F0}"/>
                </a:ext>
              </a:extLst>
            </p:cNvPr>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AEB78FB1-60B5-6F2E-70B8-67CD0E59DE9F}"/>
                </a:ext>
              </a:extLst>
            </p:cNvPr>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8BDE2E75-FE6E-1491-041B-55C55B2F6F30}"/>
                </a:ext>
              </a:extLst>
            </p:cNvPr>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D41E99EC-18A0-5767-F84B-CF1C0CC2A47D}"/>
                </a:ext>
              </a:extLst>
            </p:cNvPr>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B5706A72-AF3B-90D4-764B-8C27308D9EC9}"/>
                </a:ext>
              </a:extLst>
            </p:cNvPr>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02DF424C-5241-8877-7286-BD892A269544}"/>
                </a:ext>
              </a:extLst>
            </p:cNvPr>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8C165D58-F9BA-7011-FCD8-46A18CD6B02D}"/>
                </a:ext>
              </a:extLst>
            </p:cNvPr>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B92E7907-47A6-02EE-DD73-F0956496CE38}"/>
                </a:ext>
              </a:extLst>
            </p:cNvPr>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50194E2C-08FB-8A43-9FAF-1BD5728D1856}"/>
                </a:ext>
              </a:extLst>
            </p:cNvPr>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CC314183-CB7F-A4B3-4330-E0829203E48B}"/>
                </a:ext>
              </a:extLst>
            </p:cNvPr>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19D70958-F00F-5D59-756E-5070717B3A36}"/>
                </a:ext>
              </a:extLst>
            </p:cNvPr>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46264717-6F4B-A592-C09C-41BE9C460FA0}"/>
                </a:ext>
              </a:extLst>
            </p:cNvPr>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EAB66A20-C298-B9CE-49EC-E08496B5D182}"/>
                </a:ext>
              </a:extLst>
            </p:cNvPr>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795E781C-65ED-5A73-78C9-F09213A0A6DD}"/>
                </a:ext>
              </a:extLst>
            </p:cNvPr>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8BB0F721-0F19-1D71-9FE4-C2D445A580E7}"/>
                </a:ext>
              </a:extLst>
            </p:cNvPr>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196346D-D1D4-B62D-4831-0A5DFB37379C}"/>
                </a:ext>
              </a:extLst>
            </p:cNvPr>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1" name="Rectangle 30">
            <a:extLst>
              <a:ext uri="{FF2B5EF4-FFF2-40B4-BE49-F238E27FC236}">
                <a16:creationId xmlns:a16="http://schemas.microsoft.com/office/drawing/2014/main" id="{B9894F23-BBCB-22A8-8150-C6B9CE9DC5FC}"/>
              </a:ext>
            </a:extLst>
          </p:cNvPr>
          <p:cNvSpPr/>
          <p:nvPr/>
        </p:nvSpPr>
        <p:spPr>
          <a:xfrm>
            <a:off x="2000250" y="1586909"/>
            <a:ext cx="5143500" cy="1969682"/>
          </a:xfrm>
          <a:prstGeom prst="rect">
            <a:avLst/>
          </a:prstGeom>
          <a:solidFill>
            <a:srgbClr val="C5050C"/>
          </a:solidFill>
          <a:ln>
            <a:solidFill>
              <a:srgbClr val="C5050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2" name="Title 1">
            <a:extLst>
              <a:ext uri="{FF2B5EF4-FFF2-40B4-BE49-F238E27FC236}">
                <a16:creationId xmlns:a16="http://schemas.microsoft.com/office/drawing/2014/main" id="{274CD1ED-AA10-6A3A-8481-A27DBA970E5F}"/>
              </a:ext>
            </a:extLst>
          </p:cNvPr>
          <p:cNvSpPr>
            <a:spLocks noGrp="1"/>
          </p:cNvSpPr>
          <p:nvPr>
            <p:ph type="title"/>
          </p:nvPr>
        </p:nvSpPr>
        <p:spPr>
          <a:xfrm>
            <a:off x="3097412" y="1971675"/>
            <a:ext cx="2949178" cy="1200150"/>
          </a:xfrm>
        </p:spPr>
        <p:txBody>
          <a:bodyPr anchor="b"/>
          <a:lstStyle>
            <a:lvl1pPr algn="ctr">
              <a:defRPr sz="2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5171837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6" name="Slide Number Placeholder 6">
            <a:extLst>
              <a:ext uri="{FF2B5EF4-FFF2-40B4-BE49-F238E27FC236}">
                <a16:creationId xmlns:a16="http://schemas.microsoft.com/office/drawing/2014/main" id="{0032E409-00BB-32C1-770E-F3791DC949EA}"/>
              </a:ext>
            </a:extLst>
          </p:cNvPr>
          <p:cNvSpPr>
            <a:spLocks noGrp="1"/>
          </p:cNvSpPr>
          <p:nvPr>
            <p:ph type="sldNum" sz="quarter" idx="12"/>
          </p:nvPr>
        </p:nvSpPr>
        <p:spPr>
          <a:xfrm>
            <a:off x="7010400" y="4767263"/>
            <a:ext cx="2057400" cy="273844"/>
          </a:xfrm>
        </p:spPr>
        <p:txBody>
          <a:bodyPr/>
          <a:lstStyle/>
          <a:p>
            <a:fld id="{14776A80-D75A-A44F-9248-A897FAF516B8}" type="slidenum">
              <a:rPr lang="en-US" smtClean="0"/>
              <a:t>‹#›</a:t>
            </a:fld>
            <a:endParaRPr lang="en-US"/>
          </a:p>
        </p:txBody>
      </p:sp>
      <p:sp>
        <p:nvSpPr>
          <p:cNvPr id="2" name="Title 1">
            <a:extLst>
              <a:ext uri="{FF2B5EF4-FFF2-40B4-BE49-F238E27FC236}">
                <a16:creationId xmlns:a16="http://schemas.microsoft.com/office/drawing/2014/main" id="{3E9F134E-E69E-68D5-08B3-011D309AEB2F}"/>
              </a:ext>
            </a:extLst>
          </p:cNvPr>
          <p:cNvSpPr>
            <a:spLocks noGrp="1"/>
          </p:cNvSpPr>
          <p:nvPr>
            <p:ph type="title"/>
          </p:nvPr>
        </p:nvSpPr>
        <p:spPr/>
        <p:txBody>
          <a:bodyPr/>
          <a:lstStyle/>
          <a:p>
            <a:r>
              <a:rPr lang="en-US"/>
              <a:t>Click to edit Master title style</a:t>
            </a:r>
          </a:p>
        </p:txBody>
      </p:sp>
      <p:grpSp>
        <p:nvGrpSpPr>
          <p:cNvPr id="6" name="Group 5">
            <a:extLst>
              <a:ext uri="{FF2B5EF4-FFF2-40B4-BE49-F238E27FC236}">
                <a16:creationId xmlns:a16="http://schemas.microsoft.com/office/drawing/2014/main" id="{9DC52A5B-E2BF-3570-EC02-B030B04454D0}"/>
              </a:ext>
            </a:extLst>
          </p:cNvPr>
          <p:cNvGrpSpPr/>
          <p:nvPr/>
        </p:nvGrpSpPr>
        <p:grpSpPr>
          <a:xfrm>
            <a:off x="-7143" y="0"/>
            <a:ext cx="9036844" cy="5143500"/>
            <a:chOff x="-9525" y="0"/>
            <a:chExt cx="12049125" cy="6858000"/>
          </a:xfrm>
        </p:grpSpPr>
        <p:grpSp>
          <p:nvGrpSpPr>
            <p:cNvPr id="7" name="Group 6">
              <a:extLst>
                <a:ext uri="{FF2B5EF4-FFF2-40B4-BE49-F238E27FC236}">
                  <a16:creationId xmlns:a16="http://schemas.microsoft.com/office/drawing/2014/main" id="{DFD560D1-551E-CCA9-F1F3-D2D7C327B820}"/>
                </a:ext>
              </a:extLst>
            </p:cNvPr>
            <p:cNvGrpSpPr/>
            <p:nvPr/>
          </p:nvGrpSpPr>
          <p:grpSpPr>
            <a:xfrm>
              <a:off x="-9525" y="0"/>
              <a:ext cx="1201737" cy="6858000"/>
              <a:chOff x="-9525" y="0"/>
              <a:chExt cx="1201737" cy="6858000"/>
            </a:xfrm>
            <a:gradFill flip="none" rotWithShape="1">
              <a:gsLst>
                <a:gs pos="0">
                  <a:schemeClr val="tx2"/>
                </a:gs>
                <a:gs pos="100000">
                  <a:schemeClr val="bg2">
                    <a:lumMod val="60000"/>
                    <a:lumOff val="40000"/>
                  </a:schemeClr>
                </a:gs>
              </a:gsLst>
              <a:lin ang="5400000" scaled="0"/>
              <a:tileRect/>
            </a:gradFill>
          </p:grpSpPr>
          <p:sp>
            <p:nvSpPr>
              <p:cNvPr id="19" name="Rectangle 5">
                <a:extLst>
                  <a:ext uri="{FF2B5EF4-FFF2-40B4-BE49-F238E27FC236}">
                    <a16:creationId xmlns:a16="http://schemas.microsoft.com/office/drawing/2014/main" id="{28946217-439B-32C1-340F-DC508A48DF79}"/>
                  </a:ext>
                </a:extLst>
              </p:cNvPr>
              <p:cNvSpPr>
                <a:spLocks noChangeArrowheads="1"/>
              </p:cNvSpPr>
              <p:nvPr/>
            </p:nvSpPr>
            <p:spPr bwMode="auto">
              <a:xfrm>
                <a:off x="114300" y="4763"/>
                <a:ext cx="23813" cy="2181225"/>
              </a:xfrm>
              <a:prstGeom prst="rect">
                <a:avLst/>
              </a:pr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0" name="Freeform 6">
                <a:extLst>
                  <a:ext uri="{FF2B5EF4-FFF2-40B4-BE49-F238E27FC236}">
                    <a16:creationId xmlns:a16="http://schemas.microsoft.com/office/drawing/2014/main" id="{D4500754-2C1F-0FCF-02CA-206115196B18}"/>
                  </a:ext>
                </a:extLst>
              </p:cNvPr>
              <p:cNvSpPr>
                <a:spLocks noEditPoints="1"/>
              </p:cNvSpPr>
              <p:nvPr/>
            </p:nvSpPr>
            <p:spPr bwMode="auto">
              <a:xfrm>
                <a:off x="33337" y="2182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rgbClr val="C5050C">
                  <a:alpha val="55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7">
                <a:extLst>
                  <a:ext uri="{FF2B5EF4-FFF2-40B4-BE49-F238E27FC236}">
                    <a16:creationId xmlns:a16="http://schemas.microsoft.com/office/drawing/2014/main" id="{2DB9197A-B43C-E1F5-5A55-8BF25FD48BB8}"/>
                  </a:ext>
                </a:extLst>
              </p:cNvPr>
              <p:cNvSpPr>
                <a:spLocks noEditPoints="1"/>
              </p:cNvSpPr>
              <p:nvPr/>
            </p:nvSpPr>
            <p:spPr bwMode="auto">
              <a:xfrm>
                <a:off x="28575" y="402748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rgbClr val="C5050C">
                  <a:alpha val="39704"/>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8">
                <a:extLst>
                  <a:ext uri="{FF2B5EF4-FFF2-40B4-BE49-F238E27FC236}">
                    <a16:creationId xmlns:a16="http://schemas.microsoft.com/office/drawing/2014/main" id="{7294FE6A-2BD1-D29B-C096-FDC0F098CCEF}"/>
                  </a:ext>
                </a:extLst>
              </p:cNvPr>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9">
                <a:extLst>
                  <a:ext uri="{FF2B5EF4-FFF2-40B4-BE49-F238E27FC236}">
                    <a16:creationId xmlns:a16="http://schemas.microsoft.com/office/drawing/2014/main" id="{B131CB72-5512-93C6-7E9F-CD9C881A198D}"/>
                  </a:ext>
                </a:extLst>
              </p:cNvPr>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solidFill>
                <a:srgbClr val="C5050C">
                  <a:alpha val="55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0">
                <a:extLst>
                  <a:ext uri="{FF2B5EF4-FFF2-40B4-BE49-F238E27FC236}">
                    <a16:creationId xmlns:a16="http://schemas.microsoft.com/office/drawing/2014/main" id="{FD2B4F49-9372-70D0-6E49-3301AB6E3612}"/>
                  </a:ext>
                </a:extLst>
              </p:cNvPr>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1">
                <a:extLst>
                  <a:ext uri="{FF2B5EF4-FFF2-40B4-BE49-F238E27FC236}">
                    <a16:creationId xmlns:a16="http://schemas.microsoft.com/office/drawing/2014/main" id="{8409DB9D-E618-7196-E008-D58BF8B5E3EF}"/>
                  </a:ext>
                </a:extLst>
              </p:cNvPr>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2">
                <a:extLst>
                  <a:ext uri="{FF2B5EF4-FFF2-40B4-BE49-F238E27FC236}">
                    <a16:creationId xmlns:a16="http://schemas.microsoft.com/office/drawing/2014/main" id="{3DAF03F8-3C34-7710-5832-6880A1782D17}"/>
                  </a:ext>
                </a:extLst>
              </p:cNvPr>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solidFill>
                <a:srgbClr val="C5050C">
                  <a:alpha val="55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3">
                <a:extLst>
                  <a:ext uri="{FF2B5EF4-FFF2-40B4-BE49-F238E27FC236}">
                    <a16:creationId xmlns:a16="http://schemas.microsoft.com/office/drawing/2014/main" id="{375E551E-EE97-CA75-2356-ADE5213A7415}"/>
                  </a:ext>
                </a:extLst>
              </p:cNvPr>
              <p:cNvSpPr>
                <a:spLocks noEditPoints="1"/>
              </p:cNvSpPr>
              <p:nvPr/>
            </p:nvSpPr>
            <p:spPr bwMode="auto">
              <a:xfrm>
                <a:off x="588962" y="9096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rgbClr val="C5050C">
                  <a:alpha val="60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4">
                <a:extLst>
                  <a:ext uri="{FF2B5EF4-FFF2-40B4-BE49-F238E27FC236}">
                    <a16:creationId xmlns:a16="http://schemas.microsoft.com/office/drawing/2014/main" id="{C5D5AF7D-8DB8-2840-D0D7-84048A91FA72}"/>
                  </a:ext>
                </a:extLst>
              </p:cNvPr>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5">
                <a:extLst>
                  <a:ext uri="{FF2B5EF4-FFF2-40B4-BE49-F238E27FC236}">
                    <a16:creationId xmlns:a16="http://schemas.microsoft.com/office/drawing/2014/main" id="{DEE4E1B8-53E8-282C-7BD4-56790FF49B3B}"/>
                  </a:ext>
                </a:extLst>
              </p:cNvPr>
              <p:cNvSpPr>
                <a:spLocks noEditPoints="1"/>
              </p:cNvSpPr>
              <p:nvPr/>
            </p:nvSpPr>
            <p:spPr bwMode="auto">
              <a:xfrm>
                <a:off x="1030287" y="492125"/>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solidFill>
                <a:srgbClr val="C5050C">
                  <a:alpha val="59702"/>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Line 16">
                <a:extLst>
                  <a:ext uri="{FF2B5EF4-FFF2-40B4-BE49-F238E27FC236}">
                    <a16:creationId xmlns:a16="http://schemas.microsoft.com/office/drawing/2014/main" id="{C3196172-74CB-FA0F-E18C-5A28BDB812C9}"/>
                  </a:ext>
                </a:extLst>
              </p:cNvPr>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1" name="Freeform 17">
                <a:extLst>
                  <a:ext uri="{FF2B5EF4-FFF2-40B4-BE49-F238E27FC236}">
                    <a16:creationId xmlns:a16="http://schemas.microsoft.com/office/drawing/2014/main" id="{C646FC65-3E6D-3026-EA47-EE3821C5A144}"/>
                  </a:ext>
                </a:extLst>
              </p:cNvPr>
              <p:cNvSpPr/>
              <p:nvPr/>
            </p:nvSpPr>
            <p:spPr bwMode="auto">
              <a:xfrm>
                <a:off x="-3175" y="1817688"/>
                <a:ext cx="123825" cy="127000"/>
              </a:xfrm>
              <a:custGeom>
                <a:avLst/>
                <a:gdLst/>
                <a:ahLst/>
                <a:cxnLst/>
                <a:rect l="0" t="0" r="r" b="b"/>
                <a:pathLst>
                  <a:path w="78" h="80">
                    <a:moveTo>
                      <a:pt x="6" y="80"/>
                    </a:moveTo>
                    <a:lnTo>
                      <a:pt x="0" y="71"/>
                    </a:lnTo>
                    <a:lnTo>
                      <a:pt x="69" y="0"/>
                    </a:lnTo>
                    <a:lnTo>
                      <a:pt x="78" y="9"/>
                    </a:lnTo>
                    <a:lnTo>
                      <a:pt x="6" y="80"/>
                    </a:lnTo>
                    <a:close/>
                  </a:path>
                </a:pathLst>
              </a:custGeom>
              <a:solidFill>
                <a:srgbClr val="C5050C">
                  <a:alpha val="60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18">
                <a:extLst>
                  <a:ext uri="{FF2B5EF4-FFF2-40B4-BE49-F238E27FC236}">
                    <a16:creationId xmlns:a16="http://schemas.microsoft.com/office/drawing/2014/main" id="{52811BC7-FF99-3AA0-F997-F3C370CFF53A}"/>
                  </a:ext>
                </a:extLst>
              </p:cNvPr>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solidFill>
                <a:srgbClr val="C5050C">
                  <a:alpha val="39704"/>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19">
                <a:extLst>
                  <a:ext uri="{FF2B5EF4-FFF2-40B4-BE49-F238E27FC236}">
                    <a16:creationId xmlns:a16="http://schemas.microsoft.com/office/drawing/2014/main" id="{0915E1FC-9F4E-3021-9BE5-0A59B908C9D7}"/>
                  </a:ext>
                </a:extLst>
              </p:cNvPr>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solidFill>
                <a:srgbClr val="C5050C">
                  <a:alpha val="59594"/>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0">
                <a:extLst>
                  <a:ext uri="{FF2B5EF4-FFF2-40B4-BE49-F238E27FC236}">
                    <a16:creationId xmlns:a16="http://schemas.microsoft.com/office/drawing/2014/main" id="{481B3811-382A-EF85-8E75-ED078F7719C8}"/>
                  </a:ext>
                </a:extLst>
              </p:cNvPr>
              <p:cNvSpPr>
                <a:spLocks noEditPoints="1"/>
              </p:cNvSpPr>
              <p:nvPr/>
            </p:nvSpPr>
            <p:spPr bwMode="auto">
              <a:xfrm>
                <a:off x="204787" y="1858963"/>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solidFill>
                <a:srgbClr val="C5050C">
                  <a:alpha val="55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Rectangle 21">
                <a:extLst>
                  <a:ext uri="{FF2B5EF4-FFF2-40B4-BE49-F238E27FC236}">
                    <a16:creationId xmlns:a16="http://schemas.microsoft.com/office/drawing/2014/main" id="{57739544-197C-1ADB-64C1-B8D6E5CAA574}"/>
                  </a:ext>
                </a:extLst>
              </p:cNvPr>
              <p:cNvSpPr>
                <a:spLocks noChangeArrowheads="1"/>
              </p:cNvSpPr>
              <p:nvPr/>
            </p:nvSpPr>
            <p:spPr bwMode="auto">
              <a:xfrm>
                <a:off x="130175" y="4663440"/>
                <a:ext cx="23813" cy="2194560"/>
              </a:xfrm>
              <a:prstGeom prst="rect">
                <a:avLst/>
              </a:prstGeom>
              <a:solidFill>
                <a:srgbClr val="C5050C">
                  <a:alpha val="19770"/>
                </a:srgbClr>
              </a:solid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6" name="Freeform 22">
                <a:extLst>
                  <a:ext uri="{FF2B5EF4-FFF2-40B4-BE49-F238E27FC236}">
                    <a16:creationId xmlns:a16="http://schemas.microsoft.com/office/drawing/2014/main" id="{B437B2D3-4C2F-92C5-1063-104B62DC3852}"/>
                  </a:ext>
                </a:extLst>
              </p:cNvPr>
              <p:cNvSpPr/>
              <p:nvPr/>
            </p:nvSpPr>
            <p:spPr bwMode="auto">
              <a:xfrm>
                <a:off x="223837" y="5041900"/>
                <a:ext cx="369888" cy="1816100"/>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23">
                <a:extLst>
                  <a:ext uri="{FF2B5EF4-FFF2-40B4-BE49-F238E27FC236}">
                    <a16:creationId xmlns:a16="http://schemas.microsoft.com/office/drawing/2014/main" id="{FC57DF8D-7010-5687-50EF-8BEF29337565}"/>
                  </a:ext>
                </a:extLst>
              </p:cNvPr>
              <p:cNvSpPr>
                <a:spLocks noEditPoints="1"/>
              </p:cNvSpPr>
              <p:nvPr/>
            </p:nvSpPr>
            <p:spPr bwMode="auto">
              <a:xfrm>
                <a:off x="52387" y="4475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24">
                <a:extLst>
                  <a:ext uri="{FF2B5EF4-FFF2-40B4-BE49-F238E27FC236}">
                    <a16:creationId xmlns:a16="http://schemas.microsoft.com/office/drawing/2014/main" id="{1A7338F8-ABD9-2331-2C10-4A91AE545C51}"/>
                  </a:ext>
                </a:extLst>
              </p:cNvPr>
              <p:cNvSpPr/>
              <p:nvPr/>
            </p:nvSpPr>
            <p:spPr bwMode="auto">
              <a:xfrm>
                <a:off x="0" y="5632450"/>
                <a:ext cx="71437" cy="1225550"/>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5">
                <a:extLst>
                  <a:ext uri="{FF2B5EF4-FFF2-40B4-BE49-F238E27FC236}">
                    <a16:creationId xmlns:a16="http://schemas.microsoft.com/office/drawing/2014/main" id="{7400C3E0-CFC1-FCA3-6117-0F7FCE783579}"/>
                  </a:ext>
                </a:extLst>
              </p:cNvPr>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6">
                <a:extLst>
                  <a:ext uri="{FF2B5EF4-FFF2-40B4-BE49-F238E27FC236}">
                    <a16:creationId xmlns:a16="http://schemas.microsoft.com/office/drawing/2014/main" id="{39FB1014-019C-E41B-1009-DFE562AE2ACA}"/>
                  </a:ext>
                </a:extLst>
              </p:cNvPr>
              <p:cNvSpPr/>
              <p:nvPr/>
            </p:nvSpPr>
            <p:spPr bwMode="auto">
              <a:xfrm>
                <a:off x="309562" y="5422900"/>
                <a:ext cx="374650" cy="1435100"/>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8">
                <a:extLst>
                  <a:ext uri="{FF2B5EF4-FFF2-40B4-BE49-F238E27FC236}">
                    <a16:creationId xmlns:a16="http://schemas.microsoft.com/office/drawing/2014/main" id="{B3B7386E-5A32-341C-0A3F-9B3CA9B5AACA}"/>
                  </a:ext>
                </a:extLst>
              </p:cNvPr>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rgbClr val="C5050C">
                  <a:alpha val="19770"/>
                </a:srgbClr>
              </a:solid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8" name="Group 7">
              <a:extLst>
                <a:ext uri="{FF2B5EF4-FFF2-40B4-BE49-F238E27FC236}">
                  <a16:creationId xmlns:a16="http://schemas.microsoft.com/office/drawing/2014/main" id="{90F3CEAB-CF43-27EF-9565-D0D6B746C4DE}"/>
                </a:ext>
              </a:extLst>
            </p:cNvPr>
            <p:cNvGrpSpPr/>
            <p:nvPr/>
          </p:nvGrpSpPr>
          <p:grpSpPr>
            <a:xfrm>
              <a:off x="11364912" y="0"/>
              <a:ext cx="674688" cy="6858000"/>
              <a:chOff x="11364912" y="0"/>
              <a:chExt cx="674688" cy="6858000"/>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9" name="Freeform 32">
                <a:extLst>
                  <a:ext uri="{FF2B5EF4-FFF2-40B4-BE49-F238E27FC236}">
                    <a16:creationId xmlns:a16="http://schemas.microsoft.com/office/drawing/2014/main" id="{23A7A6DB-E57F-2018-87BB-E5CF529D1C02}"/>
                  </a:ext>
                </a:extLst>
              </p:cNvPr>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10" name="Freeform 33">
                <a:extLst>
                  <a:ext uri="{FF2B5EF4-FFF2-40B4-BE49-F238E27FC236}">
                    <a16:creationId xmlns:a16="http://schemas.microsoft.com/office/drawing/2014/main" id="{AF3D8AA9-DCE7-E452-861E-20BF90BF78AE}"/>
                  </a:ext>
                </a:extLst>
              </p:cNvPr>
              <p:cNvSpPr>
                <a:spLocks noEditPoints="1"/>
              </p:cNvSpPr>
              <p:nvPr/>
            </p:nvSpPr>
            <p:spPr bwMode="auto">
              <a:xfrm>
                <a:off x="11364912" y="484188"/>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solidFill>
                <a:srgbClr val="C5050C">
                  <a:alpha val="54612"/>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1" name="Freeform 34">
                <a:extLst>
                  <a:ext uri="{FF2B5EF4-FFF2-40B4-BE49-F238E27FC236}">
                    <a16:creationId xmlns:a16="http://schemas.microsoft.com/office/drawing/2014/main" id="{C1A7E54E-9326-F20C-529D-A35724474953}"/>
                  </a:ext>
                </a:extLst>
              </p:cNvPr>
              <p:cNvSpPr>
                <a:spLocks noEditPoints="1"/>
              </p:cNvSpPr>
              <p:nvPr/>
            </p:nvSpPr>
            <p:spPr bwMode="auto">
              <a:xfrm>
                <a:off x="11631612" y="154622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rgbClr val="C5050C">
                  <a:alpha val="55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5">
                <a:extLst>
                  <a:ext uri="{FF2B5EF4-FFF2-40B4-BE49-F238E27FC236}">
                    <a16:creationId xmlns:a16="http://schemas.microsoft.com/office/drawing/2014/main" id="{61E4F6B2-70BC-7424-7ECB-F99A266A38FF}"/>
                  </a:ext>
                </a:extLst>
              </p:cNvPr>
              <p:cNvSpPr/>
              <p:nvPr/>
            </p:nvSpPr>
            <p:spPr bwMode="auto">
              <a:xfrm>
                <a:off x="11531600" y="5694363"/>
                <a:ext cx="298450" cy="1163637"/>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solidFill>
                <a:srgbClr val="C5050C">
                  <a:alpha val="20293"/>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sz="1350" dirty="0"/>
              </a:p>
            </p:txBody>
          </p:sp>
          <p:sp>
            <p:nvSpPr>
              <p:cNvPr id="13" name="Freeform 36">
                <a:extLst>
                  <a:ext uri="{FF2B5EF4-FFF2-40B4-BE49-F238E27FC236}">
                    <a16:creationId xmlns:a16="http://schemas.microsoft.com/office/drawing/2014/main" id="{232EEEF3-7A0F-7AED-07CC-CD509B58769E}"/>
                  </a:ext>
                </a:extLst>
              </p:cNvPr>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solidFill>
                <a:srgbClr val="C5050C">
                  <a:alpha val="22000"/>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7">
                <a:extLst>
                  <a:ext uri="{FF2B5EF4-FFF2-40B4-BE49-F238E27FC236}">
                    <a16:creationId xmlns:a16="http://schemas.microsoft.com/office/drawing/2014/main" id="{90C63776-D93B-AF2F-32EB-A7F1D9FE4282}"/>
                  </a:ext>
                </a:extLst>
              </p:cNvPr>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adFill>
                <a:gsLst>
                  <a:gs pos="0">
                    <a:srgbClr val="C5050C"/>
                  </a:gs>
                  <a:gs pos="30000">
                    <a:srgbClr val="C5050C"/>
                  </a:gs>
                  <a:gs pos="38000">
                    <a:srgbClr val="C5050C"/>
                  </a:gs>
                  <a:gs pos="100000">
                    <a:srgbClr val="C5050C">
                      <a:alpha val="55294"/>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8">
                <a:extLst>
                  <a:ext uri="{FF2B5EF4-FFF2-40B4-BE49-F238E27FC236}">
                    <a16:creationId xmlns:a16="http://schemas.microsoft.com/office/drawing/2014/main" id="{4368D44E-0D41-EF24-9CAB-94E17BEC0F46}"/>
                  </a:ext>
                </a:extLst>
              </p:cNvPr>
              <p:cNvSpPr>
                <a:spLocks noEditPoints="1"/>
              </p:cNvSpPr>
              <p:nvPr/>
            </p:nvSpPr>
            <p:spPr bwMode="auto">
              <a:xfrm>
                <a:off x="11636375" y="486092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rgbClr val="C5050C">
                  <a:alpha val="20141"/>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9">
                <a:extLst>
                  <a:ext uri="{FF2B5EF4-FFF2-40B4-BE49-F238E27FC236}">
                    <a16:creationId xmlns:a16="http://schemas.microsoft.com/office/drawing/2014/main" id="{A932DE6D-B026-C3DC-A871-0EEBAEB75B03}"/>
                  </a:ext>
                </a:extLst>
              </p:cNvPr>
              <p:cNvSpPr/>
              <p:nvPr/>
            </p:nvSpPr>
            <p:spPr bwMode="auto">
              <a:xfrm>
                <a:off x="11441112" y="5046663"/>
                <a:ext cx="307975" cy="1811337"/>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solidFill>
                <a:srgbClr val="C5050C">
                  <a:alpha val="20141"/>
                </a:srgbClr>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40">
                <a:extLst>
                  <a:ext uri="{FF2B5EF4-FFF2-40B4-BE49-F238E27FC236}">
                    <a16:creationId xmlns:a16="http://schemas.microsoft.com/office/drawing/2014/main" id="{9C4EBA27-5B4B-F656-4134-3BBE6772E90F}"/>
                  </a:ext>
                </a:extLst>
              </p:cNvPr>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Rectangle 41">
                <a:extLst>
                  <a:ext uri="{FF2B5EF4-FFF2-40B4-BE49-F238E27FC236}">
                    <a16:creationId xmlns:a16="http://schemas.microsoft.com/office/drawing/2014/main" id="{D3A7FB02-10CD-AFC7-E41F-49858984E52C}"/>
                  </a:ext>
                </a:extLst>
              </p:cNvPr>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47" name="Content Placeholder 2">
            <a:extLst>
              <a:ext uri="{FF2B5EF4-FFF2-40B4-BE49-F238E27FC236}">
                <a16:creationId xmlns:a16="http://schemas.microsoft.com/office/drawing/2014/main" id="{85225B66-3071-0A3D-8DA8-96838DB476BE}"/>
              </a:ext>
            </a:extLst>
          </p:cNvPr>
          <p:cNvSpPr>
            <a:spLocks noGrp="1"/>
          </p:cNvSpPr>
          <p:nvPr>
            <p:ph idx="1"/>
          </p:nvPr>
        </p:nvSpPr>
        <p:spPr>
          <a:xfrm>
            <a:off x="628650" y="1369218"/>
            <a:ext cx="78867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32205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93824-555C-977E-B104-B53F23EDB7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2DFAD1-86E8-33F9-3175-4CCFF1CD3987}"/>
              </a:ext>
            </a:extLst>
          </p:cNvPr>
          <p:cNvSpPr>
            <a:spLocks noGrp="1"/>
          </p:cNvSpPr>
          <p:nvPr>
            <p:ph sz="half" idx="1"/>
          </p:nvPr>
        </p:nvSpPr>
        <p:spPr>
          <a:xfrm>
            <a:off x="628650" y="1369218"/>
            <a:ext cx="78867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544FCB9F-3510-AE69-4558-D8417213E811}"/>
              </a:ext>
            </a:extLst>
          </p:cNvPr>
          <p:cNvSpPr>
            <a:spLocks noGrp="1"/>
          </p:cNvSpPr>
          <p:nvPr>
            <p:ph type="sldNum" sz="quarter" idx="12"/>
          </p:nvPr>
        </p:nvSpPr>
        <p:spPr/>
        <p:txBody>
          <a:bodyPr/>
          <a:lstStyle/>
          <a:p>
            <a:fld id="{14776A80-D75A-A44F-9248-A897FAF516B8}" type="slidenum">
              <a:rPr lang="en-US" smtClean="0"/>
              <a:t>‹#›</a:t>
            </a:fld>
            <a:endParaRPr lang="en-US"/>
          </a:p>
        </p:txBody>
      </p:sp>
    </p:spTree>
    <p:extLst>
      <p:ext uri="{BB962C8B-B14F-4D97-AF65-F5344CB8AC3E}">
        <p14:creationId xmlns:p14="http://schemas.microsoft.com/office/powerpoint/2010/main" val="294279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7" name="Rectangle 6">
            <a:extLst>
              <a:ext uri="{FF2B5EF4-FFF2-40B4-BE49-F238E27FC236}">
                <a16:creationId xmlns:a16="http://schemas.microsoft.com/office/drawing/2014/main" id="{4EDFC75F-7C56-4347-B180-B45A7C3C2BFE}"/>
              </a:ext>
            </a:extLst>
          </p:cNvPr>
          <p:cNvSpPr/>
          <p:nvPr/>
        </p:nvSpPr>
        <p:spPr>
          <a:xfrm>
            <a:off x="371476" y="1219278"/>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Text Placeholder 8">
            <a:extLst>
              <a:ext uri="{FF2B5EF4-FFF2-40B4-BE49-F238E27FC236}">
                <a16:creationId xmlns:a16="http://schemas.microsoft.com/office/drawing/2014/main" id="{8DB8662E-61A8-0447-B3BD-A6CA86FA07AC}"/>
              </a:ext>
            </a:extLst>
          </p:cNvPr>
          <p:cNvSpPr>
            <a:spLocks noGrp="1"/>
          </p:cNvSpPr>
          <p:nvPr>
            <p:ph type="body" sz="quarter" idx="12" hasCustomPrompt="1"/>
          </p:nvPr>
        </p:nvSpPr>
        <p:spPr>
          <a:xfrm>
            <a:off x="371475" y="342900"/>
            <a:ext cx="8001000" cy="800100"/>
          </a:xfrm>
        </p:spPr>
        <p:txBody>
          <a:bodyPr bIns="0" anchor="b" anchorCtr="0">
            <a:normAutofit/>
          </a:bodyPr>
          <a:lstStyle>
            <a:lvl1pPr marL="0" indent="0">
              <a:buNone/>
              <a:defRPr sz="2550" b="1"/>
            </a:lvl1pPr>
            <a:lvl2pPr>
              <a:defRPr sz="2400" b="1"/>
            </a:lvl2pPr>
            <a:lvl3pPr>
              <a:defRPr sz="2400" b="1"/>
            </a:lvl3pPr>
            <a:lvl4pPr>
              <a:defRPr sz="2400" b="1"/>
            </a:lvl4pPr>
            <a:lvl5pPr>
              <a:defRPr sz="2400" b="1"/>
            </a:lvl5pPr>
          </a:lstStyle>
          <a:p>
            <a:pPr lvl="0"/>
            <a:r>
              <a:rPr lang="en-US" dirty="0"/>
              <a:t>Insert slide title</a:t>
            </a:r>
          </a:p>
        </p:txBody>
      </p:sp>
      <p:sp>
        <p:nvSpPr>
          <p:cNvPr id="11" name="Content Placeholder 10">
            <a:extLst>
              <a:ext uri="{FF2B5EF4-FFF2-40B4-BE49-F238E27FC236}">
                <a16:creationId xmlns:a16="http://schemas.microsoft.com/office/drawing/2014/main" id="{733615FB-E867-334E-BB0E-3B18A2659575}"/>
              </a:ext>
            </a:extLst>
          </p:cNvPr>
          <p:cNvSpPr>
            <a:spLocks noGrp="1"/>
          </p:cNvSpPr>
          <p:nvPr>
            <p:ph sz="quarter" idx="13" hasCustomPrompt="1"/>
          </p:nvPr>
        </p:nvSpPr>
        <p:spPr>
          <a:xfrm>
            <a:off x="371475" y="1380336"/>
            <a:ext cx="3940752" cy="3334540"/>
          </a:xfrm>
        </p:spPr>
        <p:txBody>
          <a:bodyPr>
            <a:normAutofit/>
          </a:bodyPr>
          <a:lstStyle>
            <a:lvl1pPr marL="171450" indent="-171450">
              <a:buFont typeface="Arial" panose="020B0604020202020204" pitchFamily="34" charset="0"/>
              <a:buChar char="•"/>
              <a:tabLst/>
              <a:defRPr sz="1950">
                <a:solidFill>
                  <a:schemeClr val="tx1"/>
                </a:solidFill>
              </a:defRPr>
            </a:lvl1pPr>
            <a:lvl2pPr>
              <a:defRPr sz="1575"/>
            </a:lvl2pPr>
            <a:lvl3pPr>
              <a:defRPr sz="1575"/>
            </a:lvl3pPr>
            <a:lvl4pPr>
              <a:defRPr sz="1575"/>
            </a:lvl4pPr>
            <a:lvl5pPr>
              <a:defRPr sz="1575"/>
            </a:lvl5pPr>
          </a:lstStyle>
          <a:p>
            <a:pPr lvl="0"/>
            <a:r>
              <a:rPr lang="en-US" dirty="0"/>
              <a:t>Bulleted list</a:t>
            </a:r>
          </a:p>
          <a:p>
            <a:pPr lvl="0"/>
            <a:r>
              <a:rPr lang="en-US" dirty="0"/>
              <a:t>Bulleted list</a:t>
            </a:r>
          </a:p>
          <a:p>
            <a:pPr lvl="0"/>
            <a:r>
              <a:rPr lang="en-US" dirty="0"/>
              <a:t>Bulleted list</a:t>
            </a:r>
          </a:p>
        </p:txBody>
      </p:sp>
      <p:sp>
        <p:nvSpPr>
          <p:cNvPr id="8" name="Content Placeholder 10">
            <a:extLst>
              <a:ext uri="{FF2B5EF4-FFF2-40B4-BE49-F238E27FC236}">
                <a16:creationId xmlns:a16="http://schemas.microsoft.com/office/drawing/2014/main" id="{B0DEE38D-2FF0-2A49-A7D1-AF607FA3AB7A}"/>
              </a:ext>
            </a:extLst>
          </p:cNvPr>
          <p:cNvSpPr>
            <a:spLocks noGrp="1"/>
          </p:cNvSpPr>
          <p:nvPr>
            <p:ph sz="quarter" idx="15" hasCustomPrompt="1"/>
          </p:nvPr>
        </p:nvSpPr>
        <p:spPr>
          <a:xfrm>
            <a:off x="4431723" y="1380336"/>
            <a:ext cx="3940752" cy="3334540"/>
          </a:xfrm>
        </p:spPr>
        <p:txBody>
          <a:bodyPr>
            <a:normAutofit/>
          </a:bodyPr>
          <a:lstStyle>
            <a:lvl1pPr marL="171450" indent="-171450">
              <a:buFont typeface="Arial" panose="020B0604020202020204" pitchFamily="34" charset="0"/>
              <a:buChar char="•"/>
              <a:tabLst/>
              <a:defRPr sz="1950">
                <a:solidFill>
                  <a:schemeClr val="tx1"/>
                </a:solidFill>
              </a:defRPr>
            </a:lvl1pPr>
            <a:lvl2pPr>
              <a:defRPr sz="1575"/>
            </a:lvl2pPr>
            <a:lvl3pPr>
              <a:defRPr sz="1575"/>
            </a:lvl3pPr>
            <a:lvl4pPr>
              <a:defRPr sz="1575"/>
            </a:lvl4pPr>
            <a:lvl5pPr>
              <a:defRPr sz="1575"/>
            </a:lvl5pPr>
          </a:lstStyle>
          <a:p>
            <a:pPr lvl="0"/>
            <a:r>
              <a:rPr lang="en-US" dirty="0"/>
              <a:t>Bulleted list</a:t>
            </a:r>
          </a:p>
          <a:p>
            <a:pPr lvl="0"/>
            <a:r>
              <a:rPr lang="en-US" dirty="0"/>
              <a:t>Bulleted list</a:t>
            </a:r>
          </a:p>
          <a:p>
            <a:pPr lvl="0"/>
            <a:r>
              <a:rPr lang="en-US" dirty="0"/>
              <a:t>Bulleted list</a:t>
            </a:r>
          </a:p>
        </p:txBody>
      </p:sp>
    </p:spTree>
    <p:extLst>
      <p:ext uri="{BB962C8B-B14F-4D97-AF65-F5344CB8AC3E}">
        <p14:creationId xmlns:p14="http://schemas.microsoft.com/office/powerpoint/2010/main" val="64580917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_red">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907A194C-A4B8-2148-8BE0-5451BAAC5344}"/>
              </a:ext>
            </a:extLst>
          </p:cNvPr>
          <p:cNvPicPr>
            <a:picLocks noChangeAspect="1"/>
          </p:cNvPicPr>
          <p:nvPr/>
        </p:nvPicPr>
        <p:blipFill>
          <a:blip r:embed="rId2"/>
          <a:stretch>
            <a:fillRect/>
          </a:stretch>
        </p:blipFill>
        <p:spPr>
          <a:xfrm>
            <a:off x="0" y="-6176"/>
            <a:ext cx="9144000" cy="5143500"/>
          </a:xfrm>
          <a:prstGeom prst="rect">
            <a:avLst/>
          </a:prstGeom>
        </p:spPr>
      </p:pic>
      <p:sp>
        <p:nvSpPr>
          <p:cNvPr id="12" name="Rectangle 11">
            <a:extLst>
              <a:ext uri="{FF2B5EF4-FFF2-40B4-BE49-F238E27FC236}">
                <a16:creationId xmlns:a16="http://schemas.microsoft.com/office/drawing/2014/main" id="{C7C912DB-E11B-3D4C-9D09-221D4E874712}"/>
              </a:ext>
            </a:extLst>
          </p:cNvPr>
          <p:cNvSpPr/>
          <p:nvPr/>
        </p:nvSpPr>
        <p:spPr>
          <a:xfrm>
            <a:off x="0" y="768096"/>
            <a:ext cx="8372475" cy="43692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Text Placeholder 8">
            <a:extLst>
              <a:ext uri="{FF2B5EF4-FFF2-40B4-BE49-F238E27FC236}">
                <a16:creationId xmlns:a16="http://schemas.microsoft.com/office/drawing/2014/main" id="{F2563031-4D5F-6F49-9B43-B75A2450ABBB}"/>
              </a:ext>
            </a:extLst>
          </p:cNvPr>
          <p:cNvSpPr>
            <a:spLocks noGrp="1"/>
          </p:cNvSpPr>
          <p:nvPr>
            <p:ph type="body" sz="quarter" idx="12" hasCustomPrompt="1"/>
          </p:nvPr>
        </p:nvSpPr>
        <p:spPr>
          <a:xfrm>
            <a:off x="1114425" y="1885950"/>
            <a:ext cx="6209402" cy="1025465"/>
          </a:xfrm>
        </p:spPr>
        <p:txBody>
          <a:bodyPr bIns="0" anchor="b" anchorCtr="0">
            <a:noAutofit/>
          </a:bodyPr>
          <a:lstStyle>
            <a:lvl1pPr marL="0" indent="0">
              <a:buNone/>
              <a:defRPr sz="3000" b="1">
                <a:solidFill>
                  <a:schemeClr val="bg1"/>
                </a:solidFill>
              </a:defRPr>
            </a:lvl1pPr>
            <a:lvl2pPr>
              <a:defRPr sz="2700"/>
            </a:lvl2pPr>
            <a:lvl3pPr>
              <a:defRPr sz="2700"/>
            </a:lvl3pPr>
            <a:lvl4pPr>
              <a:defRPr sz="2700"/>
            </a:lvl4pPr>
            <a:lvl5pPr>
              <a:defRPr sz="2700"/>
            </a:lvl5pPr>
          </a:lstStyle>
          <a:p>
            <a:pPr lvl="0"/>
            <a:r>
              <a:rPr lang="en-US" dirty="0"/>
              <a:t>Insert Section Header Title</a:t>
            </a:r>
          </a:p>
        </p:txBody>
      </p:sp>
      <p:sp>
        <p:nvSpPr>
          <p:cNvPr id="11" name="Text Placeholder 10">
            <a:extLst>
              <a:ext uri="{FF2B5EF4-FFF2-40B4-BE49-F238E27FC236}">
                <a16:creationId xmlns:a16="http://schemas.microsoft.com/office/drawing/2014/main" id="{963DBCEB-EA83-B646-A716-9EAB713C5280}"/>
              </a:ext>
            </a:extLst>
          </p:cNvPr>
          <p:cNvSpPr>
            <a:spLocks noGrp="1"/>
          </p:cNvSpPr>
          <p:nvPr>
            <p:ph type="body" sz="quarter" idx="13" hasCustomPrompt="1"/>
          </p:nvPr>
        </p:nvSpPr>
        <p:spPr>
          <a:xfrm>
            <a:off x="1114425" y="3170197"/>
            <a:ext cx="3948113" cy="265844"/>
          </a:xfrm>
        </p:spPr>
        <p:txBody>
          <a:bodyPr>
            <a:noAutofit/>
          </a:bodyPr>
          <a:lstStyle>
            <a:lvl1pPr marL="0" indent="0">
              <a:buNone/>
              <a:defRPr sz="1725">
                <a:solidFill>
                  <a:schemeClr val="tx1">
                    <a:lumMod val="10000"/>
                    <a:lumOff val="90000"/>
                  </a:schemeClr>
                </a:solidFill>
              </a:defRPr>
            </a:lvl1pPr>
            <a:lvl2pPr>
              <a:defRPr sz="1575"/>
            </a:lvl2pPr>
            <a:lvl3pPr>
              <a:defRPr sz="1575"/>
            </a:lvl3pPr>
            <a:lvl4pPr>
              <a:defRPr sz="1575"/>
            </a:lvl4pPr>
            <a:lvl5pPr>
              <a:defRPr sz="1575"/>
            </a:lvl5pPr>
          </a:lstStyle>
          <a:p>
            <a:pPr lvl="0"/>
            <a:r>
              <a:rPr lang="en-US" dirty="0"/>
              <a:t>Insert subtitle if needed</a:t>
            </a:r>
          </a:p>
        </p:txBody>
      </p:sp>
      <p:sp>
        <p:nvSpPr>
          <p:cNvPr id="13" name="Freeform 12">
            <a:extLst>
              <a:ext uri="{FF2B5EF4-FFF2-40B4-BE49-F238E27FC236}">
                <a16:creationId xmlns:a16="http://schemas.microsoft.com/office/drawing/2014/main" id="{A2A8E911-3157-1444-8D3E-B3404B047192}"/>
              </a:ext>
            </a:extLst>
          </p:cNvPr>
          <p:cNvSpPr/>
          <p:nvPr/>
        </p:nvSpPr>
        <p:spPr>
          <a:xfrm>
            <a:off x="6535674" y="768096"/>
            <a:ext cx="1836801" cy="4375404"/>
          </a:xfrm>
          <a:custGeom>
            <a:avLst/>
            <a:gdLst>
              <a:gd name="connsiteX0" fmla="*/ 0 w 3290316"/>
              <a:gd name="connsiteY0" fmla="*/ 0 h 6193766"/>
              <a:gd name="connsiteX1" fmla="*/ 1490472 w 3290316"/>
              <a:gd name="connsiteY1" fmla="*/ 0 h 6193766"/>
              <a:gd name="connsiteX2" fmla="*/ 2980944 w 3290316"/>
              <a:gd name="connsiteY2" fmla="*/ 0 h 6193766"/>
              <a:gd name="connsiteX3" fmla="*/ 3290316 w 3290316"/>
              <a:gd name="connsiteY3" fmla="*/ 0 h 6193766"/>
              <a:gd name="connsiteX4" fmla="*/ 3290316 w 3290316"/>
              <a:gd name="connsiteY4" fmla="*/ 6185532 h 6193766"/>
              <a:gd name="connsiteX5" fmla="*/ 1492453 w 3290316"/>
              <a:gd name="connsiteY5" fmla="*/ 6185532 h 6193766"/>
              <a:gd name="connsiteX6" fmla="*/ 1490472 w 3290316"/>
              <a:gd name="connsiteY6" fmla="*/ 6193766 h 619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0316" h="6193766">
                <a:moveTo>
                  <a:pt x="0" y="0"/>
                </a:moveTo>
                <a:lnTo>
                  <a:pt x="1490472" y="0"/>
                </a:lnTo>
                <a:lnTo>
                  <a:pt x="2980944" y="0"/>
                </a:lnTo>
                <a:lnTo>
                  <a:pt x="3290316" y="0"/>
                </a:lnTo>
                <a:lnTo>
                  <a:pt x="3290316" y="6185532"/>
                </a:lnTo>
                <a:lnTo>
                  <a:pt x="1492453" y="6185532"/>
                </a:lnTo>
                <a:lnTo>
                  <a:pt x="1490472" y="6193766"/>
                </a:lnTo>
                <a:close/>
              </a:path>
            </a:pathLst>
          </a:custGeom>
          <a:solidFill>
            <a:schemeClr val="accent1">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p>
        </p:txBody>
      </p:sp>
      <p:sp>
        <p:nvSpPr>
          <p:cNvPr id="8" name="Rectangle 7">
            <a:extLst>
              <a:ext uri="{FF2B5EF4-FFF2-40B4-BE49-F238E27FC236}">
                <a16:creationId xmlns:a16="http://schemas.microsoft.com/office/drawing/2014/main" id="{B6B6D0D8-B441-B94F-81C3-D858DB039304}"/>
              </a:ext>
            </a:extLst>
          </p:cNvPr>
          <p:cNvSpPr/>
          <p:nvPr/>
        </p:nvSpPr>
        <p:spPr>
          <a:xfrm>
            <a:off x="8630295" y="1"/>
            <a:ext cx="427981" cy="76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10" name="Picture 9" descr="Logo&#10;&#10;Description automatically generated">
            <a:extLst>
              <a:ext uri="{FF2B5EF4-FFF2-40B4-BE49-F238E27FC236}">
                <a16:creationId xmlns:a16="http://schemas.microsoft.com/office/drawing/2014/main" id="{C54FEC2B-37AF-0F44-BE06-966950F82A61}"/>
              </a:ext>
            </a:extLst>
          </p:cNvPr>
          <p:cNvPicPr>
            <a:picLocks noChangeAspect="1"/>
          </p:cNvPicPr>
          <p:nvPr/>
        </p:nvPicPr>
        <p:blipFill>
          <a:blip r:embed="rId3"/>
          <a:stretch>
            <a:fillRect/>
          </a:stretch>
        </p:blipFill>
        <p:spPr>
          <a:xfrm>
            <a:off x="8673238" y="166669"/>
            <a:ext cx="342092" cy="537572"/>
          </a:xfrm>
          <a:prstGeom prst="rect">
            <a:avLst/>
          </a:prstGeom>
        </p:spPr>
      </p:pic>
      <p:sp>
        <p:nvSpPr>
          <p:cNvPr id="14" name="Rectangle 13">
            <a:extLst>
              <a:ext uri="{FF2B5EF4-FFF2-40B4-BE49-F238E27FC236}">
                <a16:creationId xmlns:a16="http://schemas.microsoft.com/office/drawing/2014/main" id="{8EB6C9F2-5465-8D47-8351-B6B681C458B1}"/>
              </a:ext>
            </a:extLst>
          </p:cNvPr>
          <p:cNvSpPr/>
          <p:nvPr/>
        </p:nvSpPr>
        <p:spPr>
          <a:xfrm>
            <a:off x="1114426" y="3005553"/>
            <a:ext cx="353642" cy="70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321835227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_black">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EECEB0E-880C-6049-9B69-BA2FEE345667}"/>
              </a:ext>
            </a:extLst>
          </p:cNvPr>
          <p:cNvPicPr>
            <a:picLocks noChangeAspect="1"/>
          </p:cNvPicPr>
          <p:nvPr/>
        </p:nvPicPr>
        <p:blipFill>
          <a:blip r:embed="rId2"/>
          <a:stretch>
            <a:fillRect/>
          </a:stretch>
        </p:blipFill>
        <p:spPr>
          <a:xfrm>
            <a:off x="0" y="-6176"/>
            <a:ext cx="9144000" cy="5143500"/>
          </a:xfrm>
          <a:prstGeom prst="rect">
            <a:avLst/>
          </a:prstGeom>
        </p:spPr>
      </p:pic>
      <p:sp>
        <p:nvSpPr>
          <p:cNvPr id="12" name="Rectangle 11">
            <a:extLst>
              <a:ext uri="{FF2B5EF4-FFF2-40B4-BE49-F238E27FC236}">
                <a16:creationId xmlns:a16="http://schemas.microsoft.com/office/drawing/2014/main" id="{C7C912DB-E11B-3D4C-9D09-221D4E874712}"/>
              </a:ext>
            </a:extLst>
          </p:cNvPr>
          <p:cNvSpPr/>
          <p:nvPr/>
        </p:nvSpPr>
        <p:spPr>
          <a:xfrm>
            <a:off x="0" y="768096"/>
            <a:ext cx="8372475" cy="43754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Text Placeholder 8">
            <a:extLst>
              <a:ext uri="{FF2B5EF4-FFF2-40B4-BE49-F238E27FC236}">
                <a16:creationId xmlns:a16="http://schemas.microsoft.com/office/drawing/2014/main" id="{F2563031-4D5F-6F49-9B43-B75A2450ABBB}"/>
              </a:ext>
            </a:extLst>
          </p:cNvPr>
          <p:cNvSpPr>
            <a:spLocks noGrp="1"/>
          </p:cNvSpPr>
          <p:nvPr>
            <p:ph type="body" sz="quarter" idx="12" hasCustomPrompt="1"/>
          </p:nvPr>
        </p:nvSpPr>
        <p:spPr>
          <a:xfrm>
            <a:off x="1114425" y="1885950"/>
            <a:ext cx="6209402" cy="1025465"/>
          </a:xfrm>
        </p:spPr>
        <p:txBody>
          <a:bodyPr bIns="0" anchor="b" anchorCtr="0">
            <a:noAutofit/>
          </a:bodyPr>
          <a:lstStyle>
            <a:lvl1pPr marL="0" indent="0">
              <a:buNone/>
              <a:defRPr sz="3000" b="1">
                <a:solidFill>
                  <a:schemeClr val="bg1"/>
                </a:solidFill>
              </a:defRPr>
            </a:lvl1pPr>
            <a:lvl2pPr>
              <a:defRPr sz="2700"/>
            </a:lvl2pPr>
            <a:lvl3pPr>
              <a:defRPr sz="2700"/>
            </a:lvl3pPr>
            <a:lvl4pPr>
              <a:defRPr sz="2700"/>
            </a:lvl4pPr>
            <a:lvl5pPr>
              <a:defRPr sz="2700"/>
            </a:lvl5pPr>
          </a:lstStyle>
          <a:p>
            <a:pPr lvl="0"/>
            <a:r>
              <a:rPr lang="en-US" dirty="0"/>
              <a:t>Insert Section Header Title</a:t>
            </a:r>
          </a:p>
        </p:txBody>
      </p:sp>
      <p:sp>
        <p:nvSpPr>
          <p:cNvPr id="11" name="Text Placeholder 10">
            <a:extLst>
              <a:ext uri="{FF2B5EF4-FFF2-40B4-BE49-F238E27FC236}">
                <a16:creationId xmlns:a16="http://schemas.microsoft.com/office/drawing/2014/main" id="{963DBCEB-EA83-B646-A716-9EAB713C5280}"/>
              </a:ext>
            </a:extLst>
          </p:cNvPr>
          <p:cNvSpPr>
            <a:spLocks noGrp="1"/>
          </p:cNvSpPr>
          <p:nvPr>
            <p:ph type="body" sz="quarter" idx="13" hasCustomPrompt="1"/>
          </p:nvPr>
        </p:nvSpPr>
        <p:spPr>
          <a:xfrm>
            <a:off x="1114425" y="3170197"/>
            <a:ext cx="3948113" cy="265844"/>
          </a:xfrm>
        </p:spPr>
        <p:txBody>
          <a:bodyPr>
            <a:noAutofit/>
          </a:bodyPr>
          <a:lstStyle>
            <a:lvl1pPr marL="0" indent="0">
              <a:buNone/>
              <a:defRPr sz="1725">
                <a:solidFill>
                  <a:schemeClr val="tx1">
                    <a:lumMod val="25000"/>
                    <a:lumOff val="75000"/>
                  </a:schemeClr>
                </a:solidFill>
              </a:defRPr>
            </a:lvl1pPr>
            <a:lvl2pPr>
              <a:defRPr sz="1575"/>
            </a:lvl2pPr>
            <a:lvl3pPr>
              <a:defRPr sz="1575"/>
            </a:lvl3pPr>
            <a:lvl4pPr>
              <a:defRPr sz="1575"/>
            </a:lvl4pPr>
            <a:lvl5pPr>
              <a:defRPr sz="1575"/>
            </a:lvl5pPr>
          </a:lstStyle>
          <a:p>
            <a:pPr lvl="0"/>
            <a:r>
              <a:rPr lang="en-US" dirty="0"/>
              <a:t>Insert subtitle if needed</a:t>
            </a:r>
          </a:p>
        </p:txBody>
      </p:sp>
      <p:sp>
        <p:nvSpPr>
          <p:cNvPr id="6" name="Rectangle 5">
            <a:extLst>
              <a:ext uri="{FF2B5EF4-FFF2-40B4-BE49-F238E27FC236}">
                <a16:creationId xmlns:a16="http://schemas.microsoft.com/office/drawing/2014/main" id="{2783DD59-F90E-824A-BBB1-FEED68A85CFA}"/>
              </a:ext>
            </a:extLst>
          </p:cNvPr>
          <p:cNvSpPr/>
          <p:nvPr/>
        </p:nvSpPr>
        <p:spPr>
          <a:xfrm>
            <a:off x="8630295" y="1"/>
            <a:ext cx="427981" cy="76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7" name="Picture 6" descr="Logo&#10;&#10;Description automatically generated">
            <a:extLst>
              <a:ext uri="{FF2B5EF4-FFF2-40B4-BE49-F238E27FC236}">
                <a16:creationId xmlns:a16="http://schemas.microsoft.com/office/drawing/2014/main" id="{FB906E23-D9AF-EB4E-BF01-60C6ADFFAA28}"/>
              </a:ext>
            </a:extLst>
          </p:cNvPr>
          <p:cNvPicPr>
            <a:picLocks noChangeAspect="1"/>
          </p:cNvPicPr>
          <p:nvPr/>
        </p:nvPicPr>
        <p:blipFill>
          <a:blip r:embed="rId3"/>
          <a:stretch>
            <a:fillRect/>
          </a:stretch>
        </p:blipFill>
        <p:spPr>
          <a:xfrm>
            <a:off x="8673238" y="166669"/>
            <a:ext cx="342092" cy="537572"/>
          </a:xfrm>
          <a:prstGeom prst="rect">
            <a:avLst/>
          </a:prstGeom>
        </p:spPr>
      </p:pic>
      <p:sp>
        <p:nvSpPr>
          <p:cNvPr id="8" name="Rectangle 7">
            <a:extLst>
              <a:ext uri="{FF2B5EF4-FFF2-40B4-BE49-F238E27FC236}">
                <a16:creationId xmlns:a16="http://schemas.microsoft.com/office/drawing/2014/main" id="{211E94CE-F71B-1944-B826-00353C8726F4}"/>
              </a:ext>
            </a:extLst>
          </p:cNvPr>
          <p:cNvSpPr/>
          <p:nvPr/>
        </p:nvSpPr>
        <p:spPr>
          <a:xfrm>
            <a:off x="1114426" y="3005553"/>
            <a:ext cx="353642" cy="70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Freeform 9">
            <a:extLst>
              <a:ext uri="{FF2B5EF4-FFF2-40B4-BE49-F238E27FC236}">
                <a16:creationId xmlns:a16="http://schemas.microsoft.com/office/drawing/2014/main" id="{0FF968CE-35E2-E543-8D71-1D8778441684}"/>
              </a:ext>
            </a:extLst>
          </p:cNvPr>
          <p:cNvSpPr/>
          <p:nvPr/>
        </p:nvSpPr>
        <p:spPr>
          <a:xfrm>
            <a:off x="6535674" y="768096"/>
            <a:ext cx="1836801" cy="4375404"/>
          </a:xfrm>
          <a:custGeom>
            <a:avLst/>
            <a:gdLst>
              <a:gd name="connsiteX0" fmla="*/ 0 w 3290316"/>
              <a:gd name="connsiteY0" fmla="*/ 0 h 6193766"/>
              <a:gd name="connsiteX1" fmla="*/ 1490472 w 3290316"/>
              <a:gd name="connsiteY1" fmla="*/ 0 h 6193766"/>
              <a:gd name="connsiteX2" fmla="*/ 2980944 w 3290316"/>
              <a:gd name="connsiteY2" fmla="*/ 0 h 6193766"/>
              <a:gd name="connsiteX3" fmla="*/ 3290316 w 3290316"/>
              <a:gd name="connsiteY3" fmla="*/ 0 h 6193766"/>
              <a:gd name="connsiteX4" fmla="*/ 3290316 w 3290316"/>
              <a:gd name="connsiteY4" fmla="*/ 6185532 h 6193766"/>
              <a:gd name="connsiteX5" fmla="*/ 1492453 w 3290316"/>
              <a:gd name="connsiteY5" fmla="*/ 6185532 h 6193766"/>
              <a:gd name="connsiteX6" fmla="*/ 1490472 w 3290316"/>
              <a:gd name="connsiteY6" fmla="*/ 6193766 h 619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0316" h="6193766">
                <a:moveTo>
                  <a:pt x="0" y="0"/>
                </a:moveTo>
                <a:lnTo>
                  <a:pt x="1490472" y="0"/>
                </a:lnTo>
                <a:lnTo>
                  <a:pt x="2980944" y="0"/>
                </a:lnTo>
                <a:lnTo>
                  <a:pt x="3290316" y="0"/>
                </a:lnTo>
                <a:lnTo>
                  <a:pt x="3290316" y="6185532"/>
                </a:lnTo>
                <a:lnTo>
                  <a:pt x="1492453" y="6185532"/>
                </a:lnTo>
                <a:lnTo>
                  <a:pt x="1490472" y="6193766"/>
                </a:lnTo>
                <a:close/>
              </a:path>
            </a:pathLst>
          </a:custGeom>
          <a:solidFill>
            <a:schemeClr val="tx1">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p>
        </p:txBody>
      </p:sp>
    </p:spTree>
    <p:extLst>
      <p:ext uri="{BB962C8B-B14F-4D97-AF65-F5344CB8AC3E}">
        <p14:creationId xmlns:p14="http://schemas.microsoft.com/office/powerpoint/2010/main" val="182347049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d-r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05D359-7029-C74B-8048-D1347E3FF64A}"/>
              </a:ext>
            </a:extLst>
          </p:cNvPr>
          <p:cNvSpPr/>
          <p:nvPr/>
        </p:nvSpPr>
        <p:spPr>
          <a:xfrm>
            <a:off x="0" y="-7454"/>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3" name="Picture 2" descr="Logo&#10;&#10;Description automatically generated">
            <a:extLst>
              <a:ext uri="{FF2B5EF4-FFF2-40B4-BE49-F238E27FC236}">
                <a16:creationId xmlns:a16="http://schemas.microsoft.com/office/drawing/2014/main" id="{9442AFA6-CAED-D743-9BD0-FB7276EC21DE}"/>
              </a:ext>
            </a:extLst>
          </p:cNvPr>
          <p:cNvPicPr>
            <a:picLocks noChangeAspect="1"/>
          </p:cNvPicPr>
          <p:nvPr/>
        </p:nvPicPr>
        <p:blipFill>
          <a:blip r:embed="rId2"/>
          <a:stretch>
            <a:fillRect/>
          </a:stretch>
        </p:blipFill>
        <p:spPr>
          <a:xfrm>
            <a:off x="3417819" y="2183461"/>
            <a:ext cx="2308363" cy="776579"/>
          </a:xfrm>
          <a:prstGeom prst="rect">
            <a:avLst/>
          </a:prstGeom>
        </p:spPr>
      </p:pic>
    </p:spTree>
    <p:extLst>
      <p:ext uri="{BB962C8B-B14F-4D97-AF65-F5344CB8AC3E}">
        <p14:creationId xmlns:p14="http://schemas.microsoft.com/office/powerpoint/2010/main" val="369931816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nd-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05D359-7029-C74B-8048-D1347E3FF64A}"/>
              </a:ext>
            </a:extLst>
          </p:cNvPr>
          <p:cNvSpPr/>
          <p:nvPr/>
        </p:nvSpPr>
        <p:spPr>
          <a:xfrm>
            <a:off x="0" y="-7454"/>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3" name="Picture 2" descr="Logo&#10;&#10;Description automatically generated">
            <a:extLst>
              <a:ext uri="{FF2B5EF4-FFF2-40B4-BE49-F238E27FC236}">
                <a16:creationId xmlns:a16="http://schemas.microsoft.com/office/drawing/2014/main" id="{9442AFA6-CAED-D743-9BD0-FB7276EC21DE}"/>
              </a:ext>
            </a:extLst>
          </p:cNvPr>
          <p:cNvPicPr>
            <a:picLocks noChangeAspect="1"/>
          </p:cNvPicPr>
          <p:nvPr/>
        </p:nvPicPr>
        <p:blipFill>
          <a:blip r:embed="rId2"/>
          <a:stretch>
            <a:fillRect/>
          </a:stretch>
        </p:blipFill>
        <p:spPr>
          <a:xfrm>
            <a:off x="3417819" y="2183461"/>
            <a:ext cx="2308363" cy="776579"/>
          </a:xfrm>
          <a:prstGeom prst="rect">
            <a:avLst/>
          </a:prstGeom>
        </p:spPr>
      </p:pic>
    </p:spTree>
    <p:extLst>
      <p:ext uri="{BB962C8B-B14F-4D97-AF65-F5344CB8AC3E}">
        <p14:creationId xmlns:p14="http://schemas.microsoft.com/office/powerpoint/2010/main" val="299372482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685800" y="1597819"/>
            <a:ext cx="7772400" cy="1102519"/>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371600" y="2914650"/>
            <a:ext cx="6400800" cy="1314450"/>
          </a:xfrm>
          <a:prstGeom prst="rect">
            <a:avLst/>
          </a:prstGeom>
          <a:noFill/>
          <a:ln>
            <a:noFill/>
          </a:ln>
        </p:spPr>
        <p:txBody>
          <a:bodyPr spcFirstLastPara="1" wrap="square" lIns="91425" tIns="45700" rIns="91425" bIns="45700" anchor="t" anchorCtr="0">
            <a:normAutofit/>
          </a:bodyPr>
          <a:lstStyle>
            <a:lvl1pPr lvl="0" algn="ctr">
              <a:spcBef>
                <a:spcPts val="480"/>
              </a:spcBef>
              <a:spcAft>
                <a:spcPts val="0"/>
              </a:spcAft>
              <a:buClr>
                <a:srgbClr val="888888"/>
              </a:buClr>
              <a:buSzPts val="2400"/>
              <a:buNone/>
              <a:defRPr>
                <a:solidFill>
                  <a:srgbClr val="888888"/>
                </a:solidFill>
              </a:defRPr>
            </a:lvl1pPr>
            <a:lvl2pPr lvl="1" algn="ctr">
              <a:spcBef>
                <a:spcPts val="480"/>
              </a:spcBef>
              <a:spcAft>
                <a:spcPts val="0"/>
              </a:spcAft>
              <a:buClr>
                <a:srgbClr val="888888"/>
              </a:buClr>
              <a:buSzPts val="2400"/>
              <a:buNone/>
              <a:defRPr>
                <a:solidFill>
                  <a:srgbClr val="888888"/>
                </a:solidFill>
              </a:defRPr>
            </a:lvl2pPr>
            <a:lvl3pPr lvl="2" algn="ctr">
              <a:spcBef>
                <a:spcPts val="400"/>
              </a:spcBef>
              <a:spcAft>
                <a:spcPts val="0"/>
              </a:spcAft>
              <a:buClr>
                <a:srgbClr val="888888"/>
              </a:buClr>
              <a:buSzPts val="2000"/>
              <a:buNone/>
              <a:defRPr>
                <a:solidFill>
                  <a:srgbClr val="888888"/>
                </a:solidFill>
              </a:defRPr>
            </a:lvl3pPr>
            <a:lvl4pPr lvl="3" algn="ctr">
              <a:spcBef>
                <a:spcPts val="360"/>
              </a:spcBef>
              <a:spcAft>
                <a:spcPts val="0"/>
              </a:spcAft>
              <a:buClr>
                <a:srgbClr val="888888"/>
              </a:buClr>
              <a:buSzPts val="1800"/>
              <a:buNone/>
              <a:defRPr>
                <a:solidFill>
                  <a:srgbClr val="888888"/>
                </a:solidFill>
              </a:defRPr>
            </a:lvl4pPr>
            <a:lvl5pPr lvl="4" algn="ctr">
              <a:spcBef>
                <a:spcPts val="36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62828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4.emf"/><Relationship Id="rId4" Type="http://schemas.openxmlformats.org/officeDocument/2006/relationships/slideLayout" Target="../slideLayouts/slideLayout28.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1475" y="342900"/>
            <a:ext cx="8001000" cy="800100"/>
          </a:xfrm>
          <a:prstGeom prst="rect">
            <a:avLst/>
          </a:prstGeom>
        </p:spPr>
        <p:txBody>
          <a:bodyPr vert="horz" lIns="0" tIns="45720" rIns="0" bIns="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71475" y="1371600"/>
            <a:ext cx="8001000" cy="3343276"/>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0" y="4862635"/>
            <a:ext cx="795440" cy="290849"/>
          </a:xfrm>
          <a:prstGeom prst="rect">
            <a:avLst/>
          </a:prstGeom>
          <a:solidFill>
            <a:schemeClr val="accent1"/>
          </a:solidFill>
          <a:ln>
            <a:noFill/>
          </a:ln>
        </p:spPr>
        <p:txBody>
          <a:bodyPr vert="horz" wrap="square" lIns="91440" tIns="64008" rIns="91440" bIns="64008" rtlCol="0" anchor="ctr">
            <a:spAutoFit/>
          </a:bodyPr>
          <a:lstStyle>
            <a:lvl1pPr algn="ctr">
              <a:defRPr sz="1050" b="0" i="0">
                <a:solidFill>
                  <a:schemeClr val="bg1"/>
                </a:solidFill>
                <a:latin typeface="Arial" panose="020B0604020202020204" pitchFamily="34" charset="0"/>
                <a:cs typeface="Arial" panose="020B0604020202020204" pitchFamily="34" charset="0"/>
              </a:defRPr>
            </a:lvl1pPr>
          </a:lstStyle>
          <a:p>
            <a:endParaRPr lang="en-US"/>
          </a:p>
        </p:txBody>
      </p:sp>
      <p:sp>
        <p:nvSpPr>
          <p:cNvPr id="7" name="Rectangle 6">
            <a:extLst>
              <a:ext uri="{FF2B5EF4-FFF2-40B4-BE49-F238E27FC236}">
                <a16:creationId xmlns:a16="http://schemas.microsoft.com/office/drawing/2014/main" id="{EF1B1986-83A7-3542-BAD9-60B6AA5AD8E5}"/>
              </a:ext>
            </a:extLst>
          </p:cNvPr>
          <p:cNvSpPr/>
          <p:nvPr/>
        </p:nvSpPr>
        <p:spPr>
          <a:xfrm>
            <a:off x="8630295" y="1"/>
            <a:ext cx="427981" cy="76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8" name="Picture 7" descr="Logo&#10;&#10;Description automatically generated">
            <a:extLst>
              <a:ext uri="{FF2B5EF4-FFF2-40B4-BE49-F238E27FC236}">
                <a16:creationId xmlns:a16="http://schemas.microsoft.com/office/drawing/2014/main" id="{0E552B7F-AB27-DB49-8004-05CB28567967}"/>
              </a:ext>
            </a:extLst>
          </p:cNvPr>
          <p:cNvPicPr>
            <a:picLocks noChangeAspect="1"/>
          </p:cNvPicPr>
          <p:nvPr/>
        </p:nvPicPr>
        <p:blipFill>
          <a:blip r:embed="rId16"/>
          <a:stretch>
            <a:fillRect/>
          </a:stretch>
        </p:blipFill>
        <p:spPr>
          <a:xfrm>
            <a:off x="8673238" y="166669"/>
            <a:ext cx="342092" cy="537572"/>
          </a:xfrm>
          <a:prstGeom prst="rect">
            <a:avLst/>
          </a:prstGeom>
        </p:spPr>
      </p:pic>
    </p:spTree>
    <p:extLst>
      <p:ext uri="{BB962C8B-B14F-4D97-AF65-F5344CB8AC3E}">
        <p14:creationId xmlns:p14="http://schemas.microsoft.com/office/powerpoint/2010/main" val="134668014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Lst>
  <p:hf sldNum="0" hdr="0" ftr="0" dt="0"/>
  <p:txStyles>
    <p:titleStyle>
      <a:lvl1pPr algn="l" defTabSz="685800" rtl="0" eaLnBrk="1" latinLnBrk="0" hangingPunct="1">
        <a:lnSpc>
          <a:spcPct val="90000"/>
        </a:lnSpc>
        <a:spcBef>
          <a:spcPct val="0"/>
        </a:spcBef>
        <a:buNone/>
        <a:defRPr sz="2400" b="1" i="0" kern="1200">
          <a:solidFill>
            <a:schemeClr val="tx1"/>
          </a:solidFill>
          <a:latin typeface="Arial" panose="020B0604020202020204" pitchFamily="34" charset="0"/>
          <a:ea typeface="+mj-ea"/>
          <a:cs typeface="Arial" panose="020B0604020202020204" pitchFamily="34" charset="0"/>
        </a:defRPr>
      </a:lvl1pPr>
    </p:titleStyle>
    <p:bodyStyle>
      <a:lvl1pPr marL="132160" indent="-132160" algn="l" defTabSz="685800" rtl="0" eaLnBrk="1" latinLnBrk="0" hangingPunct="1">
        <a:lnSpc>
          <a:spcPct val="90000"/>
        </a:lnSpc>
        <a:spcBef>
          <a:spcPts val="750"/>
        </a:spcBef>
        <a:buClr>
          <a:schemeClr val="accent1"/>
        </a:buClr>
        <a:buSzPct val="90000"/>
        <a:buFont typeface="Arial" panose="020B0604020202020204" pitchFamily="34" charset="0"/>
        <a:buChar char="•"/>
        <a:tabLst/>
        <a:defRPr sz="1950" b="0" i="0" kern="1200">
          <a:solidFill>
            <a:schemeClr val="tx1"/>
          </a:solidFill>
          <a:latin typeface="Arial" panose="020B0604020202020204" pitchFamily="34" charset="0"/>
          <a:ea typeface="+mn-ea"/>
          <a:cs typeface="Arial" panose="020B0604020202020204" pitchFamily="34" charset="0"/>
        </a:defRPr>
      </a:lvl1pPr>
      <a:lvl2pPr marL="476250" indent="-133350" algn="l" defTabSz="685800" rtl="0" eaLnBrk="1" latinLnBrk="0" hangingPunct="1">
        <a:lnSpc>
          <a:spcPct val="90000"/>
        </a:lnSpc>
        <a:spcBef>
          <a:spcPts val="375"/>
        </a:spcBef>
        <a:buFont typeface="Arial" panose="020B0604020202020204" pitchFamily="34" charset="0"/>
        <a:buChar char="•"/>
        <a:tabLst/>
        <a:defRPr sz="1575" b="0" i="0" kern="1200">
          <a:solidFill>
            <a:schemeClr val="tx1"/>
          </a:solidFill>
          <a:latin typeface="Arial" panose="020B0604020202020204" pitchFamily="34" charset="0"/>
          <a:ea typeface="+mn-ea"/>
          <a:cs typeface="Arial" panose="020B0604020202020204" pitchFamily="34" charset="0"/>
        </a:defRPr>
      </a:lvl2pPr>
      <a:lvl3pPr marL="819150" indent="-133350" algn="l" defTabSz="685800" rtl="0" eaLnBrk="1" latinLnBrk="0" hangingPunct="1">
        <a:lnSpc>
          <a:spcPct val="90000"/>
        </a:lnSpc>
        <a:spcBef>
          <a:spcPts val="375"/>
        </a:spcBef>
        <a:buFont typeface="Arial" panose="020B0604020202020204" pitchFamily="34" charset="0"/>
        <a:buChar char="•"/>
        <a:tabLst/>
        <a:defRPr sz="1500" b="0" i="0" kern="1200">
          <a:solidFill>
            <a:schemeClr val="tx1"/>
          </a:solidFill>
          <a:latin typeface="Arial" panose="020B0604020202020204" pitchFamily="34" charset="0"/>
          <a:ea typeface="+mn-ea"/>
          <a:cs typeface="Arial" panose="020B0604020202020204" pitchFamily="34" charset="0"/>
        </a:defRPr>
      </a:lvl3pPr>
      <a:lvl4pPr marL="1157288" indent="-128588" algn="l" defTabSz="685800" rtl="0" eaLnBrk="1" latinLnBrk="0" hangingPunct="1">
        <a:lnSpc>
          <a:spcPct val="90000"/>
        </a:lnSpc>
        <a:spcBef>
          <a:spcPts val="375"/>
        </a:spcBef>
        <a:buFont typeface="Arial" panose="020B0604020202020204" pitchFamily="34" charset="0"/>
        <a:buChar char="•"/>
        <a:tabLst/>
        <a:defRPr sz="1350" b="0" i="0" kern="1200">
          <a:solidFill>
            <a:schemeClr val="tx1"/>
          </a:solidFill>
          <a:latin typeface="Arial" panose="020B0604020202020204" pitchFamily="34" charset="0"/>
          <a:ea typeface="+mn-ea"/>
          <a:cs typeface="Arial" panose="020B0604020202020204" pitchFamily="34" charset="0"/>
        </a:defRPr>
      </a:lvl4pPr>
      <a:lvl5pPr marL="1501379" indent="-129779" algn="l" defTabSz="685800" rtl="0" eaLnBrk="1" latinLnBrk="0" hangingPunct="1">
        <a:lnSpc>
          <a:spcPct val="90000"/>
        </a:lnSpc>
        <a:spcBef>
          <a:spcPts val="375"/>
        </a:spcBef>
        <a:buFont typeface="Arial" panose="020B0604020202020204" pitchFamily="34" charset="0"/>
        <a:buChar char="•"/>
        <a:tabLst/>
        <a:defRPr sz="135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2">
          <p15:clr>
            <a:srgbClr val="F26B43"/>
          </p15:clr>
        </p15:guide>
        <p15:guide id="2" pos="72">
          <p15:clr>
            <a:srgbClr val="F26B43"/>
          </p15:clr>
        </p15:guide>
        <p15:guide id="3" pos="7608">
          <p15:clr>
            <a:srgbClr val="F26B43"/>
          </p15:clr>
        </p15:guide>
        <p15:guide id="4" pos="312">
          <p15:clr>
            <a:srgbClr val="F26B43"/>
          </p15:clr>
        </p15:guide>
        <p15:guide id="5" pos="7248">
          <p15:clr>
            <a:srgbClr val="F26B43"/>
          </p15:clr>
        </p15:guide>
        <p15:guide id="6" orient="horz" pos="4248">
          <p15:clr>
            <a:srgbClr val="F26B43"/>
          </p15:clr>
        </p15:guide>
        <p15:guide id="7" orient="horz" pos="288">
          <p15:clr>
            <a:srgbClr val="F26B43"/>
          </p15:clr>
        </p15:guide>
        <p15:guide id="8" orient="horz" pos="960">
          <p15:clr>
            <a:srgbClr val="F26B43"/>
          </p15:clr>
        </p15:guide>
        <p15:guide id="9" pos="7032">
          <p15:clr>
            <a:srgbClr val="F26B43"/>
          </p15:clr>
        </p15:guide>
        <p15:guide id="10" pos="936">
          <p15:clr>
            <a:srgbClr val="F26B43"/>
          </p15:clr>
        </p15:guide>
        <p15:guide id="11" orient="horz" pos="1152">
          <p15:clr>
            <a:srgbClr val="F26B43"/>
          </p15:clr>
        </p15:guide>
        <p15:guide id="12" orient="horz" pos="39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4859880"/>
            <a:ext cx="795528" cy="290849"/>
          </a:xfrm>
          <a:prstGeom prst="rect">
            <a:avLst/>
          </a:prstGeom>
          <a:solidFill>
            <a:schemeClr val="accent2"/>
          </a:solidFill>
        </p:spPr>
        <p:txBody>
          <a:bodyPr vert="horz" wrap="square" lIns="91440" tIns="64008" rIns="91440" bIns="64008" rtlCol="0" anchor="ctr" anchorCtr="0">
            <a:spAutoFit/>
          </a:bodyPr>
          <a:lstStyle>
            <a:lvl1pPr algn="l">
              <a:defRPr sz="1050">
                <a:solidFill>
                  <a:schemeClr val="bg1"/>
                </a:solidFill>
                <a:latin typeface="Arial" panose="020B0604020202020204" pitchFamily="34" charset="0"/>
                <a:cs typeface="Arial" panose="020B0604020202020204" pitchFamily="34" charset="0"/>
              </a:defRPr>
            </a:lvl1pPr>
          </a:lstStyle>
          <a:p>
            <a:endParaRPr lang="en-US" dirty="0"/>
          </a:p>
        </p:txBody>
      </p:sp>
      <p:pic>
        <p:nvPicPr>
          <p:cNvPr id="10" name="Picture 9" descr="Logo&#10;&#10;Description automatically generated">
            <a:extLst>
              <a:ext uri="{FF2B5EF4-FFF2-40B4-BE49-F238E27FC236}">
                <a16:creationId xmlns:a16="http://schemas.microsoft.com/office/drawing/2014/main" id="{464E37CB-FF2D-3946-AC95-2FE988DE784D}"/>
              </a:ext>
            </a:extLst>
          </p:cNvPr>
          <p:cNvPicPr>
            <a:picLocks noChangeAspect="1"/>
          </p:cNvPicPr>
          <p:nvPr/>
        </p:nvPicPr>
        <p:blipFill>
          <a:blip r:embed="rId8"/>
          <a:stretch>
            <a:fillRect/>
          </a:stretch>
        </p:blipFill>
        <p:spPr>
          <a:xfrm>
            <a:off x="8723665" y="116243"/>
            <a:ext cx="342092" cy="537572"/>
          </a:xfrm>
          <a:prstGeom prst="rect">
            <a:avLst/>
          </a:prstGeom>
        </p:spPr>
      </p:pic>
      <p:sp>
        <p:nvSpPr>
          <p:cNvPr id="4" name="Title Placeholder 1">
            <a:extLst>
              <a:ext uri="{FF2B5EF4-FFF2-40B4-BE49-F238E27FC236}">
                <a16:creationId xmlns:a16="http://schemas.microsoft.com/office/drawing/2014/main" id="{F94FB2F8-95FF-EF21-2286-92D989AC0FE3}"/>
              </a:ext>
            </a:extLst>
          </p:cNvPr>
          <p:cNvSpPr>
            <a:spLocks noGrp="1"/>
          </p:cNvSpPr>
          <p:nvPr>
            <p:ph type="title"/>
          </p:nvPr>
        </p:nvSpPr>
        <p:spPr>
          <a:xfrm>
            <a:off x="371475" y="342900"/>
            <a:ext cx="8001000" cy="800100"/>
          </a:xfrm>
          <a:prstGeom prst="rect">
            <a:avLst/>
          </a:prstGeom>
        </p:spPr>
        <p:txBody>
          <a:bodyPr vert="horz" lIns="0" tIns="45720" rIns="0" bIns="0" rtlCol="0" anchor="b" anchorCtr="0">
            <a:normAutofit/>
          </a:bodyPr>
          <a:lstStyle/>
          <a:p>
            <a:r>
              <a:rPr lang="en-US"/>
              <a:t>Click to edit Master title style</a:t>
            </a:r>
            <a:endParaRPr lang="en-US" dirty="0"/>
          </a:p>
        </p:txBody>
      </p:sp>
      <p:sp>
        <p:nvSpPr>
          <p:cNvPr id="6" name="Text Placeholder 2">
            <a:extLst>
              <a:ext uri="{FF2B5EF4-FFF2-40B4-BE49-F238E27FC236}">
                <a16:creationId xmlns:a16="http://schemas.microsoft.com/office/drawing/2014/main" id="{68EB3576-29F9-367E-8E16-D1E2F6FC8B01}"/>
              </a:ext>
            </a:extLst>
          </p:cNvPr>
          <p:cNvSpPr>
            <a:spLocks noGrp="1"/>
          </p:cNvSpPr>
          <p:nvPr>
            <p:ph type="body" idx="1"/>
          </p:nvPr>
        </p:nvSpPr>
        <p:spPr>
          <a:xfrm>
            <a:off x="371475" y="1371600"/>
            <a:ext cx="8001000" cy="3343276"/>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85471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Lst>
  <p:txStyles>
    <p:titleStyle>
      <a:lvl1pPr algn="l" defTabSz="685800" rtl="0" eaLnBrk="1" latinLnBrk="0" hangingPunct="1">
        <a:lnSpc>
          <a:spcPct val="90000"/>
        </a:lnSpc>
        <a:spcBef>
          <a:spcPct val="0"/>
        </a:spcBef>
        <a:buNone/>
        <a:defRPr sz="2400" b="1" i="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95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575"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2">
          <p15:clr>
            <a:srgbClr val="F26B43"/>
          </p15:clr>
        </p15:guide>
        <p15:guide id="2" pos="7608">
          <p15:clr>
            <a:srgbClr val="F26B43"/>
          </p15:clr>
        </p15:guide>
        <p15:guide id="3" pos="72">
          <p15:clr>
            <a:srgbClr val="F26B43"/>
          </p15:clr>
        </p15:guide>
        <p15:guide id="4" orient="horz" pos="4248">
          <p15:clr>
            <a:srgbClr val="F26B43"/>
          </p15:clr>
        </p15:guide>
        <p15:guide id="5" pos="288">
          <p15:clr>
            <a:srgbClr val="F26B43"/>
          </p15:clr>
        </p15:guide>
        <p15:guide id="6" pos="7152">
          <p15:clr>
            <a:srgbClr val="F26B43"/>
          </p15:clr>
        </p15:guide>
        <p15:guide id="7" orient="horz" pos="264">
          <p15:clr>
            <a:srgbClr val="F26B43"/>
          </p15:clr>
        </p15:guide>
        <p15:guide id="8" orient="horz" pos="4008">
          <p15:clr>
            <a:srgbClr val="F26B43"/>
          </p15:clr>
        </p15:guide>
        <p15:guide id="9" orient="horz" pos="960">
          <p15:clr>
            <a:srgbClr val="F26B43"/>
          </p15:clr>
        </p15:guide>
        <p15:guide id="10" orient="horz" pos="1152">
          <p15:clr>
            <a:srgbClr val="F26B43"/>
          </p15:clr>
        </p15:guide>
        <p15:guide id="11" pos="732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4898635"/>
            <a:ext cx="837080" cy="253916"/>
          </a:xfrm>
          <a:prstGeom prst="rect">
            <a:avLst/>
          </a:prstGeom>
          <a:solidFill>
            <a:schemeClr val="accent1"/>
          </a:solidFill>
        </p:spPr>
        <p:txBody>
          <a:bodyPr vert="horz" wrap="square" lIns="274320" tIns="45720" rIns="274320" bIns="45720" rtlCol="0" anchor="ctr">
            <a:spAutoFit/>
          </a:bodyPr>
          <a:lstStyle>
            <a:lvl1pPr algn="l">
              <a:defRPr sz="1050">
                <a:solidFill>
                  <a:schemeClr val="bg1"/>
                </a:solidFill>
                <a:latin typeface="Arial" panose="020B0604020202020204" pitchFamily="34" charset="0"/>
                <a:cs typeface="Arial" panose="020B0604020202020204" pitchFamily="34" charset="0"/>
              </a:defRPr>
            </a:lvl1pPr>
          </a:lstStyle>
          <a:p>
            <a:endParaRPr lang="en-US" dirty="0"/>
          </a:p>
        </p:txBody>
      </p:sp>
      <p:sp>
        <p:nvSpPr>
          <p:cNvPr id="7" name="Rectangle 6">
            <a:extLst>
              <a:ext uri="{FF2B5EF4-FFF2-40B4-BE49-F238E27FC236}">
                <a16:creationId xmlns:a16="http://schemas.microsoft.com/office/drawing/2014/main" id="{B60EB5E6-54D5-9945-8BFD-BD46E279442E}"/>
              </a:ext>
            </a:extLst>
          </p:cNvPr>
          <p:cNvSpPr/>
          <p:nvPr/>
        </p:nvSpPr>
        <p:spPr>
          <a:xfrm>
            <a:off x="8735665" y="0"/>
            <a:ext cx="427981"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descr="Logo&#10;&#10;Description automatically generated">
            <a:extLst>
              <a:ext uri="{FF2B5EF4-FFF2-40B4-BE49-F238E27FC236}">
                <a16:creationId xmlns:a16="http://schemas.microsoft.com/office/drawing/2014/main" id="{52794618-AA7B-F040-BD0B-B97556AA7FE3}"/>
              </a:ext>
            </a:extLst>
          </p:cNvPr>
          <p:cNvPicPr>
            <a:picLocks noChangeAspect="1"/>
          </p:cNvPicPr>
          <p:nvPr/>
        </p:nvPicPr>
        <p:blipFill>
          <a:blip r:embed="rId6"/>
          <a:stretch>
            <a:fillRect/>
          </a:stretch>
        </p:blipFill>
        <p:spPr>
          <a:xfrm>
            <a:off x="8778609" y="166669"/>
            <a:ext cx="342092" cy="537572"/>
          </a:xfrm>
          <a:prstGeom prst="rect">
            <a:avLst/>
          </a:prstGeom>
        </p:spPr>
      </p:pic>
      <p:sp>
        <p:nvSpPr>
          <p:cNvPr id="9" name="Title Placeholder 1">
            <a:extLst>
              <a:ext uri="{FF2B5EF4-FFF2-40B4-BE49-F238E27FC236}">
                <a16:creationId xmlns:a16="http://schemas.microsoft.com/office/drawing/2014/main" id="{B5282025-8F45-A3E8-8B98-41A7E9D28F24}"/>
              </a:ext>
            </a:extLst>
          </p:cNvPr>
          <p:cNvSpPr>
            <a:spLocks noGrp="1"/>
          </p:cNvSpPr>
          <p:nvPr>
            <p:ph type="title"/>
          </p:nvPr>
        </p:nvSpPr>
        <p:spPr>
          <a:xfrm>
            <a:off x="371475" y="342900"/>
            <a:ext cx="8001000" cy="800100"/>
          </a:xfrm>
          <a:prstGeom prst="rect">
            <a:avLst/>
          </a:prstGeom>
        </p:spPr>
        <p:txBody>
          <a:bodyPr vert="horz" lIns="0" tIns="45720" rIns="0" bIns="0" rtlCol="0" anchor="b" anchorCtr="0">
            <a:norm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B09F03DD-15EB-9CB9-07EE-23B5C71EE75B}"/>
              </a:ext>
            </a:extLst>
          </p:cNvPr>
          <p:cNvSpPr>
            <a:spLocks noGrp="1"/>
          </p:cNvSpPr>
          <p:nvPr>
            <p:ph type="body" idx="1"/>
          </p:nvPr>
        </p:nvSpPr>
        <p:spPr>
          <a:xfrm>
            <a:off x="371475" y="1371600"/>
            <a:ext cx="8001000" cy="3343276"/>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47866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Lst>
  <p:txStyles>
    <p:titleStyle>
      <a:lvl1pPr algn="l" defTabSz="685800" rtl="0" eaLnBrk="1" latinLnBrk="0" hangingPunct="1">
        <a:lnSpc>
          <a:spcPct val="90000"/>
        </a:lnSpc>
        <a:spcBef>
          <a:spcPct val="0"/>
        </a:spcBef>
        <a:buNone/>
        <a:defRPr sz="2400" b="1" i="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95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575"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2">
          <p15:clr>
            <a:srgbClr val="F26B43"/>
          </p15:clr>
        </p15:guide>
        <p15:guide id="2" pos="72">
          <p15:clr>
            <a:srgbClr val="F26B43"/>
          </p15:clr>
        </p15:guide>
        <p15:guide id="3" pos="7608">
          <p15:clr>
            <a:srgbClr val="F26B43"/>
          </p15:clr>
        </p15:guide>
        <p15:guide id="4" orient="horz" pos="4248">
          <p15:clr>
            <a:srgbClr val="F26B43"/>
          </p15:clr>
        </p15:guide>
        <p15:guide id="5" pos="288">
          <p15:clr>
            <a:srgbClr val="F26B43"/>
          </p15:clr>
        </p15:guide>
        <p15:guide id="6" orient="horz" pos="768">
          <p15:clr>
            <a:srgbClr val="F26B43"/>
          </p15:clr>
        </p15:guide>
        <p15:guide id="7" orient="horz" pos="960">
          <p15:clr>
            <a:srgbClr val="F26B43"/>
          </p15:clr>
        </p15:guide>
        <p15:guide id="8" orient="horz" pos="1152">
          <p15:clr>
            <a:srgbClr val="F26B43"/>
          </p15:clr>
        </p15:guide>
        <p15:guide id="9" orient="horz" pos="3888">
          <p15:clr>
            <a:srgbClr val="F26B43"/>
          </p15:clr>
        </p15:guide>
        <p15:guide id="10" pos="9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02A1C-1400-FE42-2C8D-95AE7D5C828E}"/>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E1CCE83-0D99-84D1-202C-A486409262A8}"/>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9155262C-3803-882A-F41E-3180DC82F816}"/>
              </a:ext>
            </a:extLst>
          </p:cNvPr>
          <p:cNvSpPr>
            <a:spLocks noGrp="1"/>
          </p:cNvSpPr>
          <p:nvPr>
            <p:ph type="sldNum" sz="quarter" idx="4"/>
          </p:nvPr>
        </p:nvSpPr>
        <p:spPr>
          <a:xfrm>
            <a:off x="701040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14776A80-D75A-A44F-9248-A897FAF516B8}" type="slidenum">
              <a:rPr lang="en-US" smtClean="0"/>
              <a:t>‹#›</a:t>
            </a:fld>
            <a:endParaRPr lang="en-US"/>
          </a:p>
        </p:txBody>
      </p:sp>
      <p:grpSp>
        <p:nvGrpSpPr>
          <p:cNvPr id="16" name="Group 15">
            <a:extLst>
              <a:ext uri="{FF2B5EF4-FFF2-40B4-BE49-F238E27FC236}">
                <a16:creationId xmlns:a16="http://schemas.microsoft.com/office/drawing/2014/main" id="{D846E65C-B185-D6D9-30C0-E17AF438F1BD}"/>
              </a:ext>
            </a:extLst>
          </p:cNvPr>
          <p:cNvGrpSpPr/>
          <p:nvPr/>
        </p:nvGrpSpPr>
        <p:grpSpPr>
          <a:xfrm>
            <a:off x="309885" y="4628595"/>
            <a:ext cx="2979211" cy="533231"/>
            <a:chOff x="413181" y="6171454"/>
            <a:chExt cx="3972280" cy="710974"/>
          </a:xfrm>
        </p:grpSpPr>
        <p:sp>
          <p:nvSpPr>
            <p:cNvPr id="15" name="TextBox 14">
              <a:extLst>
                <a:ext uri="{FF2B5EF4-FFF2-40B4-BE49-F238E27FC236}">
                  <a16:creationId xmlns:a16="http://schemas.microsoft.com/office/drawing/2014/main" id="{E403F699-9A26-740E-8549-13C31BD5F1D5}"/>
                </a:ext>
              </a:extLst>
            </p:cNvPr>
            <p:cNvSpPr txBox="1"/>
            <p:nvPr/>
          </p:nvSpPr>
          <p:spPr>
            <a:xfrm>
              <a:off x="2378075" y="6266875"/>
              <a:ext cx="2007386" cy="615553"/>
            </a:xfrm>
            <a:prstGeom prst="rect">
              <a:avLst/>
            </a:prstGeom>
            <a:noFill/>
          </p:spPr>
          <p:txBody>
            <a:bodyPr wrap="none" rtlCol="0">
              <a:spAutoFit/>
            </a:bodyPr>
            <a:lstStyle/>
            <a:p>
              <a:r>
                <a:rPr lang="en-US" sz="2400" b="1" spc="-75" baseline="0" dirty="0">
                  <a:solidFill>
                    <a:srgbClr val="C5050C"/>
                  </a:solidFill>
                </a:rPr>
                <a:t>MAD</a:t>
              </a:r>
              <a:r>
                <a:rPr lang="en-US" sz="2400" b="1" spc="-75" baseline="0" dirty="0"/>
                <a:t>S&amp;P</a:t>
              </a:r>
            </a:p>
          </p:txBody>
        </p:sp>
        <p:grpSp>
          <p:nvGrpSpPr>
            <p:cNvPr id="5" name="Group 4">
              <a:extLst>
                <a:ext uri="{FF2B5EF4-FFF2-40B4-BE49-F238E27FC236}">
                  <a16:creationId xmlns:a16="http://schemas.microsoft.com/office/drawing/2014/main" id="{A669FB7D-BEB3-E93F-6F23-B0014ED62987}"/>
                </a:ext>
              </a:extLst>
            </p:cNvPr>
            <p:cNvGrpSpPr/>
            <p:nvPr/>
          </p:nvGrpSpPr>
          <p:grpSpPr>
            <a:xfrm>
              <a:off x="413181" y="6171454"/>
              <a:ext cx="2031211" cy="649224"/>
              <a:chOff x="2194560" y="5639338"/>
              <a:chExt cx="2031211" cy="649224"/>
            </a:xfrm>
          </p:grpSpPr>
          <p:pic>
            <p:nvPicPr>
              <p:cNvPr id="7" name="Picture 6">
                <a:extLst>
                  <a:ext uri="{FF2B5EF4-FFF2-40B4-BE49-F238E27FC236}">
                    <a16:creationId xmlns:a16="http://schemas.microsoft.com/office/drawing/2014/main" id="{7E2C285D-7814-494A-2D65-CCDB5D28368C}"/>
                  </a:ext>
                </a:extLst>
              </p:cNvPr>
              <p:cNvPicPr>
                <a:picLocks noChangeAspect="1"/>
              </p:cNvPicPr>
              <p:nvPr/>
            </p:nvPicPr>
            <p:blipFill>
              <a:blip r:embed="rId10"/>
              <a:stretch>
                <a:fillRect/>
              </a:stretch>
            </p:blipFill>
            <p:spPr>
              <a:xfrm>
                <a:off x="2194560" y="5639338"/>
                <a:ext cx="1909483" cy="649224"/>
              </a:xfrm>
              <a:prstGeom prst="rect">
                <a:avLst/>
              </a:prstGeom>
            </p:spPr>
          </p:pic>
          <p:sp>
            <p:nvSpPr>
              <p:cNvPr id="4" name="Oval 3">
                <a:extLst>
                  <a:ext uri="{FF2B5EF4-FFF2-40B4-BE49-F238E27FC236}">
                    <a16:creationId xmlns:a16="http://schemas.microsoft.com/office/drawing/2014/main" id="{03E3A7A3-45EF-9B1F-E5B3-496E7F31069E}"/>
                  </a:ext>
                </a:extLst>
              </p:cNvPr>
              <p:cNvSpPr/>
              <p:nvPr/>
            </p:nvSpPr>
            <p:spPr>
              <a:xfrm>
                <a:off x="4154750" y="5992427"/>
                <a:ext cx="71021" cy="7546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350"/>
              </a:p>
            </p:txBody>
          </p:sp>
        </p:grpSp>
      </p:grpSp>
    </p:spTree>
    <p:extLst>
      <p:ext uri="{BB962C8B-B14F-4D97-AF65-F5344CB8AC3E}">
        <p14:creationId xmlns:p14="http://schemas.microsoft.com/office/powerpoint/2010/main" val="371761666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hyperlink" Target="https://vm.tiktok.com/ZTdCdyMas/"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2.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20"/>
          <p:cNvSpPr txBox="1">
            <a:spLocks noGrp="1"/>
          </p:cNvSpPr>
          <p:nvPr>
            <p:ph type="body" sz="quarter" idx="11"/>
          </p:nvPr>
        </p:nvSpPr>
        <p:spPr>
          <a:xfrm>
            <a:off x="613266" y="849085"/>
            <a:ext cx="6250685" cy="1579928"/>
          </a:xfrm>
        </p:spPr>
        <p:txBody>
          <a:bodyPr spcFirstLastPara="1" lIns="91425" tIns="45700" rIns="91425" bIns="45700" anchor="b" anchorCtr="0">
            <a:normAutofit/>
          </a:bodyPr>
          <a:lstStyle/>
          <a:p>
            <a:pPr marL="0" lvl="0" indent="0" rtl="0">
              <a:spcBef>
                <a:spcPts val="0"/>
              </a:spcBef>
              <a:spcAft>
                <a:spcPts val="600"/>
              </a:spcAft>
              <a:buClr>
                <a:schemeClr val="dk1"/>
              </a:buClr>
              <a:buSzPts val="4400"/>
              <a:buFont typeface="Bebas Neue"/>
              <a:buNone/>
            </a:pPr>
            <a:r>
              <a:rPr lang="en-US" dirty="0"/>
              <a:t>Midterm 3 Review</a:t>
            </a:r>
          </a:p>
        </p:txBody>
      </p:sp>
      <p:sp>
        <p:nvSpPr>
          <p:cNvPr id="251" name="Google Shape;251;p20"/>
          <p:cNvSpPr txBox="1">
            <a:spLocks noGrp="1"/>
          </p:cNvSpPr>
          <p:nvPr>
            <p:ph type="body" sz="quarter" idx="12"/>
          </p:nvPr>
        </p:nvSpPr>
        <p:spPr>
          <a:xfrm>
            <a:off x="638917" y="2639616"/>
            <a:ext cx="6250685" cy="763984"/>
          </a:xfrm>
        </p:spPr>
        <p:txBody>
          <a:bodyPr spcFirstLastPara="1" lIns="91425" tIns="45700" rIns="91425" bIns="45700" anchor="t" anchorCtr="0">
            <a:normAutofit/>
          </a:bodyPr>
          <a:lstStyle/>
          <a:p>
            <a:pPr marL="0" lvl="0" indent="0" rtl="0">
              <a:spcBef>
                <a:spcPts val="0"/>
              </a:spcBef>
              <a:spcAft>
                <a:spcPts val="0"/>
              </a:spcAft>
              <a:buClr>
                <a:schemeClr val="dk1"/>
              </a:buClr>
              <a:buSzPts val="2400"/>
              <a:buNone/>
            </a:pPr>
            <a:r>
              <a:rPr lang="en-US" sz="1300" dirty="0"/>
              <a:t>CS 537, Spring 2025</a:t>
            </a:r>
          </a:p>
          <a:p>
            <a:pPr marL="0" lvl="0" indent="0" rtl="0">
              <a:spcBef>
                <a:spcPts val="480"/>
              </a:spcBef>
              <a:spcAft>
                <a:spcPts val="0"/>
              </a:spcAft>
              <a:buClr>
                <a:schemeClr val="dk1"/>
              </a:buClr>
              <a:buSzPts val="2400"/>
              <a:buNone/>
            </a:pPr>
            <a:r>
              <a:rPr lang="en-US" sz="1300" dirty="0"/>
              <a:t>Based on slides by Michael Swift, </a:t>
            </a:r>
          </a:p>
          <a:p>
            <a:pPr marL="0" lvl="0" indent="0" rtl="0">
              <a:spcBef>
                <a:spcPts val="480"/>
              </a:spcBef>
              <a:spcAft>
                <a:spcPts val="0"/>
              </a:spcAft>
              <a:buClr>
                <a:schemeClr val="dk1"/>
              </a:buClr>
              <a:buSzPts val="2400"/>
              <a:buNone/>
            </a:pPr>
            <a:r>
              <a:rPr lang="en-US" sz="1300" dirty="0"/>
              <a:t>Rachel’s notes</a:t>
            </a:r>
          </a:p>
        </p:txBody>
      </p:sp>
      <p:sp>
        <p:nvSpPr>
          <p:cNvPr id="2" name="Text Placeholder 1">
            <a:extLst>
              <a:ext uri="{FF2B5EF4-FFF2-40B4-BE49-F238E27FC236}">
                <a16:creationId xmlns:a16="http://schemas.microsoft.com/office/drawing/2014/main" id="{315A78E2-88C8-6CB4-4502-06A013D1A0B8}"/>
              </a:ext>
            </a:extLst>
          </p:cNvPr>
          <p:cNvSpPr>
            <a:spLocks noGrp="1"/>
          </p:cNvSpPr>
          <p:nvPr>
            <p:ph type="body" sz="quarter" idx="13"/>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325"/>
        <p:cNvGrpSpPr/>
        <p:nvPr/>
      </p:nvGrpSpPr>
      <p:grpSpPr>
        <a:xfrm>
          <a:off x="0" y="0"/>
          <a:ext cx="0" cy="0"/>
          <a:chOff x="0" y="0"/>
          <a:chExt cx="0" cy="0"/>
        </a:xfrm>
      </p:grpSpPr>
      <p:sp>
        <p:nvSpPr>
          <p:cNvPr id="326" name="Google Shape;326;p29"/>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RAID-5</a:t>
            </a:r>
            <a:endParaRPr/>
          </a:p>
        </p:txBody>
      </p:sp>
      <p:grpSp>
        <p:nvGrpSpPr>
          <p:cNvPr id="327" name="Google Shape;327;p29"/>
          <p:cNvGrpSpPr/>
          <p:nvPr/>
        </p:nvGrpSpPr>
        <p:grpSpPr>
          <a:xfrm>
            <a:off x="2730798" y="1068689"/>
            <a:ext cx="3682406" cy="2371667"/>
            <a:chOff x="3010933" y="2026551"/>
            <a:chExt cx="6982934" cy="4497383"/>
          </a:xfrm>
        </p:grpSpPr>
        <p:sp>
          <p:nvSpPr>
            <p:cNvPr id="328" name="Google Shape;328;p29"/>
            <p:cNvSpPr/>
            <p:nvPr/>
          </p:nvSpPr>
          <p:spPr>
            <a:xfrm>
              <a:off x="3485301" y="2727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29" name="Google Shape;329;p29"/>
            <p:cNvSpPr/>
            <p:nvPr/>
          </p:nvSpPr>
          <p:spPr>
            <a:xfrm>
              <a:off x="4927215" y="2727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30" name="Google Shape;330;p29"/>
            <p:cNvSpPr/>
            <p:nvPr/>
          </p:nvSpPr>
          <p:spPr>
            <a:xfrm>
              <a:off x="6369126" y="2727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31" name="Google Shape;331;p29"/>
            <p:cNvSpPr/>
            <p:nvPr/>
          </p:nvSpPr>
          <p:spPr>
            <a:xfrm>
              <a:off x="7811038" y="2727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32" name="Google Shape;332;p29"/>
            <p:cNvSpPr/>
            <p:nvPr/>
          </p:nvSpPr>
          <p:spPr>
            <a:xfrm>
              <a:off x="9189399" y="2727149"/>
              <a:ext cx="339693"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P</a:t>
              </a:r>
              <a:endParaRPr>
                <a:latin typeface="Arial" panose="020B0604020202020204" pitchFamily="34" charset="0"/>
                <a:cs typeface="Arial" panose="020B0604020202020204" pitchFamily="34" charset="0"/>
              </a:endParaRPr>
            </a:p>
          </p:txBody>
        </p:sp>
        <p:sp>
          <p:nvSpPr>
            <p:cNvPr id="333" name="Google Shape;333;p29"/>
            <p:cNvSpPr/>
            <p:nvPr/>
          </p:nvSpPr>
          <p:spPr>
            <a:xfrm>
              <a:off x="3010933" y="2660260"/>
              <a:ext cx="6982934" cy="790215"/>
            </a:xfrm>
            <a:prstGeom prst="rect">
              <a:avLst/>
            </a:prstGeom>
            <a:noFill/>
            <a:ln w="38100" cap="flat" cmpd="sng">
              <a:solidFill>
                <a:srgbClr val="FF2600"/>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2004">
                <a:solidFill>
                  <a:schemeClr val="dk1"/>
                </a:solidFill>
                <a:latin typeface="Arial" panose="020B0604020202020204" pitchFamily="34" charset="0"/>
                <a:ea typeface="Gill Sans"/>
                <a:cs typeface="Arial" panose="020B0604020202020204" pitchFamily="34" charset="0"/>
                <a:sym typeface="Gill Sans"/>
              </a:endParaRPr>
            </a:p>
          </p:txBody>
        </p:sp>
        <p:sp>
          <p:nvSpPr>
            <p:cNvPr id="334" name="Google Shape;334;p29"/>
            <p:cNvSpPr/>
            <p:nvPr/>
          </p:nvSpPr>
          <p:spPr>
            <a:xfrm>
              <a:off x="3116926" y="2026551"/>
              <a:ext cx="892932" cy="53363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Disk0</a:t>
              </a:r>
              <a:endParaRPr>
                <a:latin typeface="Arial" panose="020B0604020202020204" pitchFamily="34" charset="0"/>
                <a:cs typeface="Arial" panose="020B0604020202020204" pitchFamily="34" charset="0"/>
              </a:endParaRPr>
            </a:p>
          </p:txBody>
        </p:sp>
        <p:sp>
          <p:nvSpPr>
            <p:cNvPr id="335" name="Google Shape;335;p29"/>
            <p:cNvSpPr/>
            <p:nvPr/>
          </p:nvSpPr>
          <p:spPr>
            <a:xfrm>
              <a:off x="4558838" y="2026551"/>
              <a:ext cx="892932" cy="53363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Disk1</a:t>
              </a:r>
              <a:endParaRPr>
                <a:latin typeface="Arial" panose="020B0604020202020204" pitchFamily="34" charset="0"/>
                <a:cs typeface="Arial" panose="020B0604020202020204" pitchFamily="34" charset="0"/>
              </a:endParaRPr>
            </a:p>
          </p:txBody>
        </p:sp>
        <p:sp>
          <p:nvSpPr>
            <p:cNvPr id="336" name="Google Shape;336;p29"/>
            <p:cNvSpPr/>
            <p:nvPr/>
          </p:nvSpPr>
          <p:spPr>
            <a:xfrm>
              <a:off x="6000750" y="2026551"/>
              <a:ext cx="892932" cy="53363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Disk2</a:t>
              </a:r>
              <a:endParaRPr>
                <a:latin typeface="Arial" panose="020B0604020202020204" pitchFamily="34" charset="0"/>
                <a:cs typeface="Arial" panose="020B0604020202020204" pitchFamily="34" charset="0"/>
              </a:endParaRPr>
            </a:p>
          </p:txBody>
        </p:sp>
        <p:sp>
          <p:nvSpPr>
            <p:cNvPr id="337" name="Google Shape;337;p29"/>
            <p:cNvSpPr/>
            <p:nvPr/>
          </p:nvSpPr>
          <p:spPr>
            <a:xfrm>
              <a:off x="7442662" y="2026551"/>
              <a:ext cx="892932" cy="53363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Disk3</a:t>
              </a:r>
              <a:endParaRPr>
                <a:latin typeface="Arial" panose="020B0604020202020204" pitchFamily="34" charset="0"/>
                <a:cs typeface="Arial" panose="020B0604020202020204" pitchFamily="34" charset="0"/>
              </a:endParaRPr>
            </a:p>
          </p:txBody>
        </p:sp>
        <p:sp>
          <p:nvSpPr>
            <p:cNvPr id="338" name="Google Shape;338;p29"/>
            <p:cNvSpPr/>
            <p:nvPr/>
          </p:nvSpPr>
          <p:spPr>
            <a:xfrm>
              <a:off x="8884573" y="2026551"/>
              <a:ext cx="892932" cy="53363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Disk4</a:t>
              </a:r>
              <a:endParaRPr>
                <a:latin typeface="Arial" panose="020B0604020202020204" pitchFamily="34" charset="0"/>
                <a:cs typeface="Arial" panose="020B0604020202020204" pitchFamily="34" charset="0"/>
              </a:endParaRPr>
            </a:p>
          </p:txBody>
        </p:sp>
        <p:sp>
          <p:nvSpPr>
            <p:cNvPr id="339" name="Google Shape;339;p29"/>
            <p:cNvSpPr/>
            <p:nvPr/>
          </p:nvSpPr>
          <p:spPr>
            <a:xfrm>
              <a:off x="3485301" y="3870147"/>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0" name="Google Shape;340;p29"/>
            <p:cNvSpPr/>
            <p:nvPr/>
          </p:nvSpPr>
          <p:spPr>
            <a:xfrm>
              <a:off x="4927215" y="3870147"/>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1" name="Google Shape;341;p29"/>
            <p:cNvSpPr/>
            <p:nvPr/>
          </p:nvSpPr>
          <p:spPr>
            <a:xfrm>
              <a:off x="6369126" y="3870147"/>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2" name="Google Shape;342;p29"/>
            <p:cNvSpPr/>
            <p:nvPr/>
          </p:nvSpPr>
          <p:spPr>
            <a:xfrm>
              <a:off x="7747487" y="3870147"/>
              <a:ext cx="339693"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P</a:t>
              </a:r>
              <a:endParaRPr>
                <a:latin typeface="Arial" panose="020B0604020202020204" pitchFamily="34" charset="0"/>
                <a:cs typeface="Arial" panose="020B0604020202020204" pitchFamily="34" charset="0"/>
              </a:endParaRPr>
            </a:p>
          </p:txBody>
        </p:sp>
        <p:sp>
          <p:nvSpPr>
            <p:cNvPr id="343" name="Google Shape;343;p29"/>
            <p:cNvSpPr/>
            <p:nvPr/>
          </p:nvSpPr>
          <p:spPr>
            <a:xfrm>
              <a:off x="9252950" y="3870147"/>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4" name="Google Shape;344;p29"/>
            <p:cNvSpPr/>
            <p:nvPr/>
          </p:nvSpPr>
          <p:spPr>
            <a:xfrm>
              <a:off x="3010933" y="3803260"/>
              <a:ext cx="6982934" cy="790215"/>
            </a:xfrm>
            <a:prstGeom prst="rect">
              <a:avLst/>
            </a:prstGeom>
            <a:noFill/>
            <a:ln w="38100" cap="flat" cmpd="sng">
              <a:solidFill>
                <a:srgbClr val="FF2600"/>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2004">
                <a:solidFill>
                  <a:schemeClr val="dk1"/>
                </a:solidFill>
                <a:latin typeface="Arial" panose="020B0604020202020204" pitchFamily="34" charset="0"/>
                <a:ea typeface="Gill Sans"/>
                <a:cs typeface="Arial" panose="020B0604020202020204" pitchFamily="34" charset="0"/>
                <a:sym typeface="Gill Sans"/>
              </a:endParaRPr>
            </a:p>
          </p:txBody>
        </p:sp>
        <p:sp>
          <p:nvSpPr>
            <p:cNvPr id="345" name="Google Shape;345;p29"/>
            <p:cNvSpPr/>
            <p:nvPr/>
          </p:nvSpPr>
          <p:spPr>
            <a:xfrm>
              <a:off x="3485301" y="5013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6" name="Google Shape;346;p29"/>
            <p:cNvSpPr/>
            <p:nvPr/>
          </p:nvSpPr>
          <p:spPr>
            <a:xfrm>
              <a:off x="4927215" y="5013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7" name="Google Shape;347;p29"/>
            <p:cNvSpPr/>
            <p:nvPr/>
          </p:nvSpPr>
          <p:spPr>
            <a:xfrm>
              <a:off x="6305578" y="5013149"/>
              <a:ext cx="339693"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P</a:t>
              </a:r>
              <a:endParaRPr>
                <a:latin typeface="Arial" panose="020B0604020202020204" pitchFamily="34" charset="0"/>
                <a:cs typeface="Arial" panose="020B0604020202020204" pitchFamily="34" charset="0"/>
              </a:endParaRPr>
            </a:p>
          </p:txBody>
        </p:sp>
        <p:sp>
          <p:nvSpPr>
            <p:cNvPr id="348" name="Google Shape;348;p29"/>
            <p:cNvSpPr/>
            <p:nvPr/>
          </p:nvSpPr>
          <p:spPr>
            <a:xfrm>
              <a:off x="7811038" y="5013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49" name="Google Shape;349;p29"/>
            <p:cNvSpPr/>
            <p:nvPr/>
          </p:nvSpPr>
          <p:spPr>
            <a:xfrm>
              <a:off x="9252950" y="5013149"/>
              <a:ext cx="242421" cy="65643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50" name="Google Shape;350;p29"/>
            <p:cNvSpPr/>
            <p:nvPr/>
          </p:nvSpPr>
          <p:spPr>
            <a:xfrm>
              <a:off x="3010933" y="4946260"/>
              <a:ext cx="6982934" cy="790215"/>
            </a:xfrm>
            <a:prstGeom prst="rect">
              <a:avLst/>
            </a:prstGeom>
            <a:noFill/>
            <a:ln w="38100" cap="flat" cmpd="sng">
              <a:solidFill>
                <a:srgbClr val="FF2600"/>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2004">
                <a:solidFill>
                  <a:schemeClr val="dk1"/>
                </a:solidFill>
                <a:latin typeface="Arial" panose="020B0604020202020204" pitchFamily="34" charset="0"/>
                <a:ea typeface="Gill Sans"/>
                <a:cs typeface="Arial" panose="020B0604020202020204" pitchFamily="34" charset="0"/>
                <a:sym typeface="Gill Sans"/>
              </a:endParaRPr>
            </a:p>
          </p:txBody>
        </p:sp>
        <p:sp>
          <p:nvSpPr>
            <p:cNvPr id="351" name="Google Shape;351;p29"/>
            <p:cNvSpPr/>
            <p:nvPr/>
          </p:nvSpPr>
          <p:spPr>
            <a:xfrm>
              <a:off x="6140448" y="5682800"/>
              <a:ext cx="716626" cy="841134"/>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2531" b="1">
                  <a:solidFill>
                    <a:schemeClr val="dk1"/>
                  </a:solidFill>
                  <a:latin typeface="Arial" panose="020B0604020202020204" pitchFamily="34" charset="0"/>
                  <a:ea typeface="Helvetica Neue"/>
                  <a:cs typeface="Arial" panose="020B0604020202020204" pitchFamily="34" charset="0"/>
                  <a:sym typeface="Helvetica Neue"/>
                </a:rPr>
                <a:t>…</a:t>
              </a:r>
              <a:endParaRPr>
                <a:latin typeface="Arial" panose="020B0604020202020204" pitchFamily="34" charset="0"/>
                <a:cs typeface="Arial" panose="020B0604020202020204" pitchFamily="34" charset="0"/>
              </a:endParaRPr>
            </a:p>
          </p:txBody>
        </p:sp>
      </p:grpSp>
      <p:sp>
        <p:nvSpPr>
          <p:cNvPr id="352" name="Google Shape;352;p29"/>
          <p:cNvSpPr txBox="1"/>
          <p:nvPr/>
        </p:nvSpPr>
        <p:spPr>
          <a:xfrm>
            <a:off x="2681208" y="4110781"/>
            <a:ext cx="2810962" cy="6762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65">
                <a:solidFill>
                  <a:schemeClr val="dk1"/>
                </a:solidFill>
                <a:latin typeface="Arial" panose="020B0604020202020204" pitchFamily="34" charset="0"/>
                <a:ea typeface="Gill Sans"/>
                <a:cs typeface="Arial" panose="020B0604020202020204" pitchFamily="34" charset="0"/>
                <a:sym typeface="Gill Sans"/>
              </a:rPr>
              <a:t>Idea: Rotate parity across different disks</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265">
                <a:solidFill>
                  <a:schemeClr val="dk1"/>
                </a:solidFill>
                <a:latin typeface="Arial" panose="020B0604020202020204" pitchFamily="34" charset="0"/>
                <a:ea typeface="Gill Sans"/>
                <a:cs typeface="Arial" panose="020B0604020202020204" pitchFamily="34" charset="0"/>
                <a:sym typeface="Gill Sans"/>
              </a:rPr>
              <a:t>No longer parity disk hot spot</a:t>
            </a:r>
            <a:endParaRPr>
              <a:latin typeface="Arial" panose="020B0604020202020204" pitchFamily="34" charset="0"/>
              <a:cs typeface="Arial" panose="020B0604020202020204" pitchFamily="34" charset="0"/>
            </a:endParaRPr>
          </a:p>
        </p:txBody>
      </p:sp>
      <p:sp>
        <p:nvSpPr>
          <p:cNvPr id="353" name="Google Shape;353;p29"/>
          <p:cNvSpPr/>
          <p:nvPr/>
        </p:nvSpPr>
        <p:spPr>
          <a:xfrm>
            <a:off x="5143500" y="1438128"/>
            <a:ext cx="1213716" cy="346201"/>
          </a:xfrm>
          <a:prstGeom prst="rect">
            <a:avLst/>
          </a:prstGeom>
          <a:solidFill>
            <a:schemeClr val="accent1">
              <a:alpha val="32941"/>
            </a:schemeClr>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354" name="Google Shape;354;p29"/>
          <p:cNvSpPr/>
          <p:nvPr/>
        </p:nvSpPr>
        <p:spPr>
          <a:xfrm>
            <a:off x="3600450" y="2638037"/>
            <a:ext cx="1213716" cy="346201"/>
          </a:xfrm>
          <a:prstGeom prst="rect">
            <a:avLst/>
          </a:prstGeom>
          <a:solidFill>
            <a:schemeClr val="accent1">
              <a:alpha val="32941"/>
            </a:schemeClr>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355" name="Google Shape;355;p29"/>
          <p:cNvSpPr txBox="1"/>
          <p:nvPr/>
        </p:nvSpPr>
        <p:spPr>
          <a:xfrm>
            <a:off x="6655863" y="1453631"/>
            <a:ext cx="766141"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I/O 1</a:t>
            </a:r>
            <a:endParaRPr>
              <a:latin typeface="Arial" panose="020B0604020202020204" pitchFamily="34" charset="0"/>
              <a:cs typeface="Arial" panose="020B0604020202020204" pitchFamily="34" charset="0"/>
            </a:endParaRPr>
          </a:p>
        </p:txBody>
      </p:sp>
      <p:sp>
        <p:nvSpPr>
          <p:cNvPr id="356" name="Google Shape;356;p29"/>
          <p:cNvSpPr txBox="1"/>
          <p:nvPr/>
        </p:nvSpPr>
        <p:spPr>
          <a:xfrm>
            <a:off x="6655863" y="2650508"/>
            <a:ext cx="766141"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I/O 2</a:t>
            </a:r>
            <a:endParaRPr>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360"/>
        <p:cNvGrpSpPr/>
        <p:nvPr/>
      </p:nvGrpSpPr>
      <p:grpSpPr>
        <a:xfrm>
          <a:off x="0" y="0"/>
          <a:ext cx="0" cy="0"/>
          <a:chOff x="0" y="0"/>
          <a:chExt cx="0" cy="0"/>
        </a:xfrm>
      </p:grpSpPr>
      <p:sp>
        <p:nvSpPr>
          <p:cNvPr id="361" name="Google Shape;361;p3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4000"/>
              <a:buFont typeface="Bebas Neue"/>
              <a:buNone/>
            </a:pPr>
            <a:r>
              <a:rPr lang="en-US" sz="4000" b="0" i="0" u="none" strike="noStrike" cap="none">
                <a:solidFill>
                  <a:schemeClr val="dk1"/>
                </a:solidFill>
                <a:latin typeface="Bebas Neue"/>
                <a:ea typeface="Bebas Neue"/>
                <a:cs typeface="Bebas Neue"/>
                <a:sym typeface="Bebas Neue"/>
              </a:rPr>
              <a:t>RAID Level Comparisons</a:t>
            </a:r>
            <a:endParaRPr sz="4000" b="0" i="0" u="none" strike="noStrike" cap="none">
              <a:solidFill>
                <a:schemeClr val="dk1"/>
              </a:solidFill>
              <a:latin typeface="Bebas Neue"/>
              <a:ea typeface="Bebas Neue"/>
              <a:cs typeface="Bebas Neue"/>
              <a:sym typeface="Bebas Neue"/>
            </a:endParaRPr>
          </a:p>
        </p:txBody>
      </p:sp>
      <p:graphicFrame>
        <p:nvGraphicFramePr>
          <p:cNvPr id="362" name="Google Shape;362;p30"/>
          <p:cNvGraphicFramePr/>
          <p:nvPr/>
        </p:nvGraphicFramePr>
        <p:xfrm>
          <a:off x="-21423" y="1270949"/>
          <a:ext cx="8708250" cy="1911900"/>
        </p:xfrm>
        <a:graphic>
          <a:graphicData uri="http://schemas.openxmlformats.org/drawingml/2006/table">
            <a:tbl>
              <a:tblPr>
                <a:noFill/>
                <a:tableStyleId>{6C7203C5-754D-49DE-88A1-4DACD8CDFAC1}</a:tableStyleId>
              </a:tblPr>
              <a:tblGrid>
                <a:gridCol w="921175">
                  <a:extLst>
                    <a:ext uri="{9D8B030D-6E8A-4147-A177-3AD203B41FA5}">
                      <a16:colId xmlns:a16="http://schemas.microsoft.com/office/drawing/2014/main" val="20000"/>
                    </a:ext>
                  </a:extLst>
                </a:gridCol>
                <a:gridCol w="981175">
                  <a:extLst>
                    <a:ext uri="{9D8B030D-6E8A-4147-A177-3AD203B41FA5}">
                      <a16:colId xmlns:a16="http://schemas.microsoft.com/office/drawing/2014/main" val="20001"/>
                    </a:ext>
                  </a:extLst>
                </a:gridCol>
                <a:gridCol w="1230950">
                  <a:extLst>
                    <a:ext uri="{9D8B030D-6E8A-4147-A177-3AD203B41FA5}">
                      <a16:colId xmlns:a16="http://schemas.microsoft.com/office/drawing/2014/main" val="20002"/>
                    </a:ext>
                  </a:extLst>
                </a:gridCol>
                <a:gridCol w="1159575">
                  <a:extLst>
                    <a:ext uri="{9D8B030D-6E8A-4147-A177-3AD203B41FA5}">
                      <a16:colId xmlns:a16="http://schemas.microsoft.com/office/drawing/2014/main" val="20003"/>
                    </a:ext>
                  </a:extLst>
                </a:gridCol>
                <a:gridCol w="883075">
                  <a:extLst>
                    <a:ext uri="{9D8B030D-6E8A-4147-A177-3AD203B41FA5}">
                      <a16:colId xmlns:a16="http://schemas.microsoft.com/office/drawing/2014/main" val="20004"/>
                    </a:ext>
                  </a:extLst>
                </a:gridCol>
                <a:gridCol w="883075">
                  <a:extLst>
                    <a:ext uri="{9D8B030D-6E8A-4147-A177-3AD203B41FA5}">
                      <a16:colId xmlns:a16="http://schemas.microsoft.com/office/drawing/2014/main" val="20005"/>
                    </a:ext>
                  </a:extLst>
                </a:gridCol>
                <a:gridCol w="883075">
                  <a:extLst>
                    <a:ext uri="{9D8B030D-6E8A-4147-A177-3AD203B41FA5}">
                      <a16:colId xmlns:a16="http://schemas.microsoft.com/office/drawing/2014/main" val="20006"/>
                    </a:ext>
                  </a:extLst>
                </a:gridCol>
                <a:gridCol w="883075">
                  <a:extLst>
                    <a:ext uri="{9D8B030D-6E8A-4147-A177-3AD203B41FA5}">
                      <a16:colId xmlns:a16="http://schemas.microsoft.com/office/drawing/2014/main" val="20007"/>
                    </a:ext>
                  </a:extLst>
                </a:gridCol>
                <a:gridCol w="883075">
                  <a:extLst>
                    <a:ext uri="{9D8B030D-6E8A-4147-A177-3AD203B41FA5}">
                      <a16:colId xmlns:a16="http://schemas.microsoft.com/office/drawing/2014/main" val="20008"/>
                    </a:ext>
                  </a:extLst>
                </a:gridCol>
              </a:tblGrid>
              <a:tr h="350275">
                <a:tc>
                  <a:txBody>
                    <a:bodyPr/>
                    <a:lstStyle/>
                    <a:p>
                      <a:pPr marL="0" marR="0" lvl="0" indent="0" algn="ctr" rtl="0">
                        <a:spcBef>
                          <a:spcPts val="0"/>
                        </a:spcBef>
                        <a:spcAft>
                          <a:spcPts val="0"/>
                        </a:spcAft>
                        <a:buNone/>
                      </a:pPr>
                      <a:endParaRPr sz="1500" u="none" strike="noStrike" cap="none">
                        <a:solidFill>
                          <a:schemeClr val="dk1"/>
                        </a:solidFill>
                      </a:endParaRPr>
                    </a:p>
                  </a:txBody>
                  <a:tcPr marL="26800" marR="26800" marT="26800" marB="26800" anchor="ctr">
                    <a:lnL w="9525"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Reliability</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Capacity</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Read latency</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Write Latency</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Seq Read</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Seq Write</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Rand Read</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Rand Write</a:t>
                      </a:r>
                      <a:endParaRPr/>
                    </a:p>
                  </a:txBody>
                  <a:tcPr marL="26800" marR="26800" marT="26800" marB="26800" anchor="ctr">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50275">
                <a:tc>
                  <a:txBody>
                    <a:bodyPr/>
                    <a:lstStyle/>
                    <a:p>
                      <a:pPr marL="0" marR="0" lvl="0" indent="0" algn="ctr" rtl="0">
                        <a:spcBef>
                          <a:spcPts val="0"/>
                        </a:spcBef>
                        <a:spcAft>
                          <a:spcPts val="0"/>
                        </a:spcAft>
                        <a:buNone/>
                      </a:pPr>
                      <a:r>
                        <a:rPr lang="en-US" sz="1500" u="none" strike="noStrike" cap="none">
                          <a:solidFill>
                            <a:schemeClr val="dk1"/>
                          </a:solidFill>
                        </a:rPr>
                        <a:t>RAID-0</a:t>
                      </a:r>
                      <a:endParaRPr/>
                    </a:p>
                  </a:txBody>
                  <a:tcPr marL="26800" marR="26800" marT="26800" marB="26800" anchor="ctr">
                    <a:lnL w="9525"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0</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C*N</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R</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R</a:t>
                      </a:r>
                      <a:endParaRPr/>
                    </a:p>
                  </a:txBody>
                  <a:tcPr marL="26800" marR="26800" marT="26800" marB="26800" anchor="ctr">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50275">
                <a:tc>
                  <a:txBody>
                    <a:bodyPr/>
                    <a:lstStyle/>
                    <a:p>
                      <a:pPr marL="0" marR="0" lvl="0" indent="0" algn="ctr" rtl="0">
                        <a:spcBef>
                          <a:spcPts val="0"/>
                        </a:spcBef>
                        <a:spcAft>
                          <a:spcPts val="0"/>
                        </a:spcAft>
                        <a:buNone/>
                      </a:pPr>
                      <a:r>
                        <a:rPr lang="en-US" sz="1500" u="none" strike="noStrike" cap="none">
                          <a:solidFill>
                            <a:schemeClr val="dk1"/>
                          </a:solidFill>
                        </a:rPr>
                        <a:t>RAID-1</a:t>
                      </a:r>
                      <a:endParaRPr/>
                    </a:p>
                  </a:txBody>
                  <a:tcPr marL="26800" marR="26800" marT="26800" marB="26800" anchor="ctr">
                    <a:lnL w="9525"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1</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C*N/2</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N/2 * 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N/2 * 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R</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N/2 * R</a:t>
                      </a:r>
                      <a:endParaRPr/>
                    </a:p>
                  </a:txBody>
                  <a:tcPr marL="26800" marR="26800" marT="26800" marB="26800" anchor="ctr">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50275">
                <a:tc>
                  <a:txBody>
                    <a:bodyPr/>
                    <a:lstStyle/>
                    <a:p>
                      <a:pPr marL="0" marR="0" lvl="0" indent="0" algn="ctr" rtl="0">
                        <a:spcBef>
                          <a:spcPts val="0"/>
                        </a:spcBef>
                        <a:spcAft>
                          <a:spcPts val="0"/>
                        </a:spcAft>
                        <a:buNone/>
                      </a:pPr>
                      <a:r>
                        <a:rPr lang="en-US" sz="1500" u="none" strike="noStrike" cap="none">
                          <a:solidFill>
                            <a:schemeClr val="dk1"/>
                          </a:solidFill>
                        </a:rPr>
                        <a:t>RAID-4</a:t>
                      </a:r>
                      <a:endParaRPr/>
                    </a:p>
                  </a:txBody>
                  <a:tcPr marL="26800" marR="26800" marT="26800" marB="26800" anchor="ctr">
                    <a:lnL w="9525"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1</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 * C</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2D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(N-1)*R</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R/2</a:t>
                      </a:r>
                      <a:endParaRPr/>
                    </a:p>
                  </a:txBody>
                  <a:tcPr marL="26800" marR="26800" marT="26800" marB="26800" anchor="ctr">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50275">
                <a:tc>
                  <a:txBody>
                    <a:bodyPr/>
                    <a:lstStyle/>
                    <a:p>
                      <a:pPr marL="0" marR="0" lvl="0" indent="0" algn="ctr" rtl="0">
                        <a:spcBef>
                          <a:spcPts val="0"/>
                        </a:spcBef>
                        <a:spcAft>
                          <a:spcPts val="0"/>
                        </a:spcAft>
                        <a:buNone/>
                      </a:pPr>
                      <a:r>
                        <a:rPr lang="en-US" sz="1500" u="none" strike="noStrike" cap="none">
                          <a:solidFill>
                            <a:schemeClr val="dk1"/>
                          </a:solidFill>
                        </a:rPr>
                        <a:t>RAID-5</a:t>
                      </a:r>
                      <a:endParaRPr/>
                    </a:p>
                  </a:txBody>
                  <a:tcPr marL="26800" marR="26800" marT="26800" marB="26800" anchor="ctr">
                    <a:lnL w="9525"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chemeClr val="dk1"/>
                          </a:solidFill>
                        </a:rPr>
                        <a:t>1</a:t>
                      </a:r>
                      <a:endParaRPr dirty="0"/>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 * C</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2D</a:t>
                      </a:r>
                      <a:endParaRPr sz="1500" u="none" strike="noStrike" cap="none">
                        <a:solidFill>
                          <a:schemeClr val="dk1"/>
                        </a:solidFill>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(N-1)*S</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a:solidFill>
                            <a:schemeClr val="dk1"/>
                          </a:solidFill>
                        </a:rPr>
                        <a:t>N * R</a:t>
                      </a:r>
                      <a:endParaRPr/>
                    </a:p>
                  </a:txBody>
                  <a:tcPr marL="26800" marR="26800" marT="26800" marB="268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chemeClr val="dk1"/>
                          </a:solidFill>
                        </a:rPr>
                        <a:t>N/4 * R</a:t>
                      </a:r>
                      <a:endParaRPr dirty="0"/>
                    </a:p>
                  </a:txBody>
                  <a:tcPr marL="26800" marR="26800" marT="26800" marB="26800" anchor="ctr">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1"/>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Clr>
                <a:schemeClr val="dk1"/>
              </a:buClr>
              <a:buSzPts val="4400"/>
              <a:buFont typeface="Bebas Neue"/>
              <a:buNone/>
            </a:pPr>
            <a:r>
              <a:rPr lang="en-US"/>
              <a:t>RAID Questions</a:t>
            </a:r>
          </a:p>
        </p:txBody>
      </p:sp>
      <p:sp>
        <p:nvSpPr>
          <p:cNvPr id="368" name="Google Shape;368;p31"/>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342900" lvl="0" indent="-342900" rtl="0">
              <a:spcBef>
                <a:spcPts val="0"/>
              </a:spcBef>
              <a:spcAft>
                <a:spcPts val="0"/>
              </a:spcAft>
              <a:buClr>
                <a:schemeClr val="dk1"/>
              </a:buClr>
              <a:buSzPts val="2400"/>
              <a:buChar char="•"/>
            </a:pPr>
            <a:r>
              <a:rPr lang="en-US" dirty="0"/>
              <a:t>True/False</a:t>
            </a:r>
          </a:p>
          <a:p>
            <a:pPr marL="742950" lvl="1" indent="-285750" rtl="0">
              <a:spcBef>
                <a:spcPts val="480"/>
              </a:spcBef>
              <a:spcAft>
                <a:spcPts val="0"/>
              </a:spcAft>
              <a:buClr>
                <a:schemeClr val="dk1"/>
              </a:buClr>
              <a:buSzPts val="2400"/>
              <a:buChar char="–"/>
            </a:pPr>
            <a:r>
              <a:rPr lang="en-US" sz="1950" dirty="0">
                <a:solidFill>
                  <a:schemeClr val="tx1">
                    <a:lumMod val="90000"/>
                    <a:lumOff val="10000"/>
                  </a:schemeClr>
                </a:solidFill>
              </a:rPr>
              <a:t>With RAID-1, the steady-state throughput of random reads and random writes are identical.</a:t>
            </a:r>
          </a:p>
          <a:p>
            <a:pPr marL="742950" lvl="1" indent="-285750" rtl="0">
              <a:spcBef>
                <a:spcPts val="480"/>
              </a:spcBef>
              <a:spcAft>
                <a:spcPts val="0"/>
              </a:spcAft>
              <a:buClr>
                <a:schemeClr val="dk1"/>
              </a:buClr>
              <a:buSzPts val="2400"/>
              <a:buChar char="–"/>
            </a:pPr>
            <a:r>
              <a:rPr lang="en-US" sz="1950" dirty="0">
                <a:solidFill>
                  <a:schemeClr val="tx1">
                    <a:lumMod val="90000"/>
                    <a:lumOff val="10000"/>
                  </a:schemeClr>
                </a:solidFill>
              </a:rPr>
              <a:t>One disadvantage of RAID-4 is that it cannot continue operating if the single parity disk fails.</a:t>
            </a:r>
          </a:p>
          <a:p>
            <a:pPr marL="742950" lvl="1" indent="-285750" rtl="0">
              <a:spcBef>
                <a:spcPts val="480"/>
              </a:spcBef>
              <a:spcAft>
                <a:spcPts val="0"/>
              </a:spcAft>
              <a:buClr>
                <a:schemeClr val="dk1"/>
              </a:buClr>
              <a:buSzPts val="2400"/>
              <a:buChar char="–"/>
            </a:pPr>
            <a:r>
              <a:rPr lang="en-US" sz="1950" dirty="0">
                <a:solidFill>
                  <a:schemeClr val="tx1">
                    <a:lumMod val="90000"/>
                    <a:lumOff val="10000"/>
                  </a:schemeClr>
                </a:solidFill>
              </a:rPr>
              <a:t>A workload with (a) sequential reads or (b) random reads obtains the same performance on RAID-0 and RAID-5.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2"/>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File Systems</a:t>
            </a:r>
          </a:p>
        </p:txBody>
      </p:sp>
      <p:sp>
        <p:nvSpPr>
          <p:cNvPr id="375" name="Google Shape;375;p32"/>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Data organization on disks - files</a:t>
            </a:r>
          </a:p>
          <a:p>
            <a:pPr marL="0" lvl="0" indent="0" rtl="0">
              <a:spcBef>
                <a:spcPts val="360"/>
              </a:spcBef>
              <a:spcAft>
                <a:spcPts val="0"/>
              </a:spcAft>
              <a:buNone/>
            </a:pPr>
            <a:r>
              <a:rPr lang="en-US" dirty="0"/>
              <a:t>	API for access</a:t>
            </a:r>
          </a:p>
          <a:p>
            <a:pPr marL="0" lvl="0" indent="0" rtl="0">
              <a:spcBef>
                <a:spcPts val="360"/>
              </a:spcBef>
              <a:spcAft>
                <a:spcPts val="0"/>
              </a:spcAft>
              <a:buNone/>
            </a:pPr>
            <a:endParaRPr lang="en-US" dirty="0"/>
          </a:p>
          <a:p>
            <a:pPr marL="0" lvl="0" indent="0" rtl="0">
              <a:spcBef>
                <a:spcPts val="360"/>
              </a:spcBef>
              <a:spcAft>
                <a:spcPts val="0"/>
              </a:spcAft>
              <a:buNone/>
            </a:pPr>
            <a:r>
              <a:rPr lang="en-US" dirty="0"/>
              <a:t>File paths help make systems human readable</a:t>
            </a:r>
          </a:p>
          <a:p>
            <a:pPr marL="0" lvl="0" indent="0" rtl="0">
              <a:spcBef>
                <a:spcPts val="360"/>
              </a:spcBef>
              <a:spcAft>
                <a:spcPts val="0"/>
              </a:spcAft>
              <a:buNone/>
            </a:pPr>
            <a:endParaRPr lang="en-US" dirty="0"/>
          </a:p>
          <a:p>
            <a:pPr marL="0" lvl="0" indent="0" rtl="0">
              <a:spcBef>
                <a:spcPts val="360"/>
              </a:spcBef>
              <a:spcAft>
                <a:spcPts val="0"/>
              </a:spcAft>
              <a:buNone/>
            </a:pPr>
            <a:r>
              <a:rPr lang="en-US" dirty="0" err="1"/>
              <a:t>Inode</a:t>
            </a:r>
            <a:r>
              <a:rPr lang="en-US" dirty="0"/>
              <a:t> mappings</a:t>
            </a:r>
          </a:p>
          <a:p>
            <a:pPr marL="0" lvl="0" indent="0" rtl="0">
              <a:spcBef>
                <a:spcPts val="360"/>
              </a:spcBef>
              <a:spcAft>
                <a:spcPts val="0"/>
              </a:spcAft>
              <a:buNone/>
            </a:pPr>
            <a:endParaRPr lang="en-US" dirty="0"/>
          </a:p>
          <a:p>
            <a:pPr marL="0" lvl="0" indent="0" rtl="0">
              <a:spcBef>
                <a:spcPts val="360"/>
              </a:spcBef>
              <a:spcAft>
                <a:spcPts val="0"/>
              </a:spcAft>
              <a:buNone/>
            </a:pPr>
            <a:r>
              <a:rPr lang="en-US" dirty="0"/>
              <a:t>Hard and soft links, </a:t>
            </a:r>
            <a:r>
              <a:rPr lang="en-US" dirty="0" err="1"/>
              <a:t>fsync</a:t>
            </a:r>
            <a:r>
              <a:rPr lang="en-US" dirty="0"/>
              <a:t> semantics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379"/>
        <p:cNvGrpSpPr/>
        <p:nvPr/>
      </p:nvGrpSpPr>
      <p:grpSpPr>
        <a:xfrm>
          <a:off x="0" y="0"/>
          <a:ext cx="0" cy="0"/>
          <a:chOff x="0" y="0"/>
          <a:chExt cx="0" cy="0"/>
        </a:xfrm>
      </p:grpSpPr>
      <p:sp>
        <p:nvSpPr>
          <p:cNvPr id="380" name="Google Shape;380;p3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Inodes</a:t>
            </a:r>
            <a:endParaRPr/>
          </a:p>
        </p:txBody>
      </p:sp>
      <p:pic>
        <p:nvPicPr>
          <p:cNvPr id="381" name="Google Shape;381;p33"/>
          <p:cNvPicPr preferRelativeResize="0">
            <a:picLocks noGrp="1"/>
          </p:cNvPicPr>
          <p:nvPr>
            <p:ph type="body" idx="1"/>
          </p:nvPr>
        </p:nvPicPr>
        <p:blipFill rotWithShape="1">
          <a:blip r:embed="rId3">
            <a:alphaModFix/>
          </a:blip>
          <a:stretch/>
        </p:blipFill>
        <p:spPr>
          <a:xfrm>
            <a:off x="2007588" y="1200150"/>
            <a:ext cx="5128824" cy="3394075"/>
          </a:xfrm>
          <a:prstGeom prst="rect">
            <a:avLst/>
          </a:prstGeom>
          <a:noFill/>
          <a:ln>
            <a:noFill/>
          </a:ln>
        </p:spPr>
      </p:pic>
      <p:sp>
        <p:nvSpPr>
          <p:cNvPr id="382" name="Google Shape;382;p33"/>
          <p:cNvSpPr txBox="1"/>
          <p:nvPr/>
        </p:nvSpPr>
        <p:spPr>
          <a:xfrm>
            <a:off x="5669114" y="4716049"/>
            <a:ext cx="301768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Arial" panose="020B0604020202020204" pitchFamily="34" charset="0"/>
                <a:ea typeface="Gill Sans"/>
                <a:cs typeface="Arial" panose="020B0604020202020204" pitchFamily="34" charset="0"/>
                <a:sym typeface="Gill Sans"/>
              </a:rPr>
              <a:t>https://wizardzines.com/comics/inodes/</a:t>
            </a:r>
            <a:endParaRPr>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386"/>
        <p:cNvGrpSpPr/>
        <p:nvPr/>
      </p:nvGrpSpPr>
      <p:grpSpPr>
        <a:xfrm>
          <a:off x="0" y="0"/>
          <a:ext cx="0" cy="0"/>
          <a:chOff x="0" y="0"/>
          <a:chExt cx="0" cy="0"/>
        </a:xfrm>
      </p:grpSpPr>
      <p:sp>
        <p:nvSpPr>
          <p:cNvPr id="387" name="Google Shape;387;p34"/>
          <p:cNvSpPr/>
          <p:nvPr/>
        </p:nvSpPr>
        <p:spPr>
          <a:xfrm>
            <a:off x="2379761" y="692050"/>
            <a:ext cx="872843" cy="604778"/>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location</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size=12</a:t>
            </a:r>
            <a:endParaRPr dirty="0">
              <a:latin typeface="Arial" panose="020B0604020202020204" pitchFamily="34" charset="0"/>
              <a:cs typeface="Arial" panose="020B0604020202020204" pitchFamily="34" charset="0"/>
            </a:endParaRPr>
          </a:p>
        </p:txBody>
      </p:sp>
      <p:sp>
        <p:nvSpPr>
          <p:cNvPr id="388" name="Google Shape;388;p34"/>
          <p:cNvSpPr/>
          <p:nvPr/>
        </p:nvSpPr>
        <p:spPr>
          <a:xfrm>
            <a:off x="2424272" y="201964"/>
            <a:ext cx="9031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err="1">
                <a:solidFill>
                  <a:srgbClr val="000000"/>
                </a:solidFill>
                <a:latin typeface="Arial" panose="020B0604020202020204" pitchFamily="34" charset="0"/>
                <a:ea typeface="Gill Sans"/>
                <a:cs typeface="Arial" panose="020B0604020202020204" pitchFamily="34" charset="0"/>
                <a:sym typeface="Gill Sans"/>
              </a:rPr>
              <a:t>inodes</a:t>
            </a:r>
            <a:endParaRPr dirty="0">
              <a:latin typeface="Arial" panose="020B0604020202020204" pitchFamily="34" charset="0"/>
              <a:cs typeface="Arial" panose="020B0604020202020204" pitchFamily="34" charset="0"/>
            </a:endParaRPr>
          </a:p>
        </p:txBody>
      </p:sp>
      <p:sp>
        <p:nvSpPr>
          <p:cNvPr id="389" name="Google Shape;389;p34"/>
          <p:cNvSpPr/>
          <p:nvPr/>
        </p:nvSpPr>
        <p:spPr>
          <a:xfrm>
            <a:off x="2009107" y="821356"/>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390" name="Google Shape;390;p34"/>
          <p:cNvSpPr/>
          <p:nvPr/>
        </p:nvSpPr>
        <p:spPr>
          <a:xfrm>
            <a:off x="2379761" y="1294804"/>
            <a:ext cx="872843" cy="604778"/>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location</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size</a:t>
            </a:r>
            <a:endParaRPr dirty="0">
              <a:latin typeface="Arial" panose="020B0604020202020204" pitchFamily="34" charset="0"/>
              <a:cs typeface="Arial" panose="020B0604020202020204" pitchFamily="34" charset="0"/>
            </a:endParaRPr>
          </a:p>
        </p:txBody>
      </p:sp>
      <p:sp>
        <p:nvSpPr>
          <p:cNvPr id="391" name="Google Shape;391;p34"/>
          <p:cNvSpPr/>
          <p:nvPr/>
        </p:nvSpPr>
        <p:spPr>
          <a:xfrm>
            <a:off x="2009107" y="1424110"/>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392" name="Google Shape;392;p34"/>
          <p:cNvSpPr/>
          <p:nvPr/>
        </p:nvSpPr>
        <p:spPr>
          <a:xfrm>
            <a:off x="2379761" y="1890861"/>
            <a:ext cx="872843" cy="604778"/>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location</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size</a:t>
            </a:r>
            <a:endParaRPr dirty="0">
              <a:latin typeface="Arial" panose="020B0604020202020204" pitchFamily="34" charset="0"/>
              <a:cs typeface="Arial" panose="020B0604020202020204" pitchFamily="34" charset="0"/>
            </a:endParaRPr>
          </a:p>
        </p:txBody>
      </p:sp>
      <p:sp>
        <p:nvSpPr>
          <p:cNvPr id="393" name="Google Shape;393;p34"/>
          <p:cNvSpPr/>
          <p:nvPr/>
        </p:nvSpPr>
        <p:spPr>
          <a:xfrm>
            <a:off x="2009107" y="2020167"/>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394" name="Google Shape;394;p34"/>
          <p:cNvSpPr/>
          <p:nvPr/>
        </p:nvSpPr>
        <p:spPr>
          <a:xfrm>
            <a:off x="2379761" y="2486918"/>
            <a:ext cx="872843" cy="604778"/>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location</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687" dirty="0">
                <a:latin typeface="Arial" panose="020B0604020202020204" pitchFamily="34" charset="0"/>
                <a:ea typeface="Gill Sans"/>
                <a:cs typeface="Arial" panose="020B0604020202020204" pitchFamily="34" charset="0"/>
                <a:sym typeface="Gill Sans"/>
              </a:rPr>
              <a:t>size=6</a:t>
            </a:r>
            <a:endParaRPr dirty="0">
              <a:latin typeface="Arial" panose="020B0604020202020204" pitchFamily="34" charset="0"/>
              <a:cs typeface="Arial" panose="020B0604020202020204" pitchFamily="34" charset="0"/>
            </a:endParaRPr>
          </a:p>
        </p:txBody>
      </p:sp>
      <p:sp>
        <p:nvSpPr>
          <p:cNvPr id="395" name="Google Shape;395;p34"/>
          <p:cNvSpPr/>
          <p:nvPr/>
        </p:nvSpPr>
        <p:spPr>
          <a:xfrm>
            <a:off x="2009107" y="2616223"/>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396" name="Google Shape;396;p34"/>
          <p:cNvSpPr/>
          <p:nvPr/>
        </p:nvSpPr>
        <p:spPr>
          <a:xfrm>
            <a:off x="2665495" y="3046913"/>
            <a:ext cx="222417"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397" name="Google Shape;397;p34"/>
          <p:cNvSpPr/>
          <p:nvPr/>
        </p:nvSpPr>
        <p:spPr>
          <a:xfrm>
            <a:off x="4268391" y="991196"/>
            <a:ext cx="3062813" cy="328166"/>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687">
                <a:latin typeface="Arial" panose="020B0604020202020204" pitchFamily="34" charset="0"/>
                <a:ea typeface="Gill Sans"/>
                <a:cs typeface="Arial" panose="020B0604020202020204" pitchFamily="34" charset="0"/>
                <a:sym typeface="Gill Sans"/>
              </a:rPr>
              <a:t> “bashrc”: 3, …</a:t>
            </a:r>
            <a:endParaRPr>
              <a:latin typeface="Arial" panose="020B0604020202020204" pitchFamily="34" charset="0"/>
              <a:cs typeface="Arial" panose="020B0604020202020204" pitchFamily="34" charset="0"/>
            </a:endParaRPr>
          </a:p>
        </p:txBody>
      </p:sp>
      <p:sp>
        <p:nvSpPr>
          <p:cNvPr id="398" name="Google Shape;398;p34"/>
          <p:cNvSpPr/>
          <p:nvPr/>
        </p:nvSpPr>
        <p:spPr>
          <a:xfrm>
            <a:off x="4268391" y="2797121"/>
            <a:ext cx="1693258" cy="328166"/>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687">
                <a:latin typeface="Arial" panose="020B0604020202020204" pitchFamily="34" charset="0"/>
                <a:ea typeface="Gill Sans"/>
                <a:cs typeface="Arial" panose="020B0604020202020204" pitchFamily="34" charset="0"/>
                <a:sym typeface="Gill Sans"/>
              </a:rPr>
              <a:t> # settings: …</a:t>
            </a:r>
            <a:endParaRPr>
              <a:latin typeface="Arial" panose="020B0604020202020204" pitchFamily="34" charset="0"/>
              <a:cs typeface="Arial" panose="020B0604020202020204" pitchFamily="34" charset="0"/>
            </a:endParaRPr>
          </a:p>
        </p:txBody>
      </p:sp>
      <p:cxnSp>
        <p:nvCxnSpPr>
          <p:cNvPr id="399" name="Google Shape;399;p34"/>
          <p:cNvCxnSpPr/>
          <p:nvPr/>
        </p:nvCxnSpPr>
        <p:spPr>
          <a:xfrm>
            <a:off x="3222548" y="892173"/>
            <a:ext cx="1006566" cy="261781"/>
          </a:xfrm>
          <a:prstGeom prst="straightConnector1">
            <a:avLst/>
          </a:prstGeom>
          <a:noFill/>
          <a:ln w="50800" cap="flat" cmpd="sng">
            <a:solidFill>
              <a:srgbClr val="FF2600"/>
            </a:solidFill>
            <a:prstDash val="solid"/>
            <a:miter lim="400000"/>
            <a:headEnd type="none" w="sm" len="sm"/>
            <a:tailEnd type="triangle" w="med" len="med"/>
          </a:ln>
        </p:spPr>
      </p:cxnSp>
      <p:cxnSp>
        <p:nvCxnSpPr>
          <p:cNvPr id="400" name="Google Shape;400;p34"/>
          <p:cNvCxnSpPr/>
          <p:nvPr/>
        </p:nvCxnSpPr>
        <p:spPr>
          <a:xfrm>
            <a:off x="3207758" y="2646019"/>
            <a:ext cx="1036613" cy="277754"/>
          </a:xfrm>
          <a:prstGeom prst="straightConnector1">
            <a:avLst/>
          </a:prstGeom>
          <a:noFill/>
          <a:ln w="50800" cap="flat" cmpd="sng">
            <a:solidFill>
              <a:srgbClr val="FF2600"/>
            </a:solidFill>
            <a:prstDash val="solid"/>
            <a:miter lim="400000"/>
            <a:headEnd type="none" w="sm" len="sm"/>
            <a:tailEnd type="triangle" w="med" len="med"/>
          </a:ln>
        </p:spPr>
      </p:cxnSp>
      <p:sp>
        <p:nvSpPr>
          <p:cNvPr id="401" name="Google Shape;401;p34"/>
          <p:cNvSpPr/>
          <p:nvPr/>
        </p:nvSpPr>
        <p:spPr>
          <a:xfrm rot="-5400000">
            <a:off x="906742" y="1751265"/>
            <a:ext cx="1456729"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err="1">
                <a:solidFill>
                  <a:srgbClr val="000000"/>
                </a:solidFill>
                <a:latin typeface="Arial" panose="020B0604020202020204" pitchFamily="34" charset="0"/>
                <a:ea typeface="Gill Sans"/>
                <a:cs typeface="Arial" panose="020B0604020202020204" pitchFamily="34" charset="0"/>
                <a:sym typeface="Gill Sans"/>
              </a:rPr>
              <a:t>inode</a:t>
            </a:r>
            <a:r>
              <a:rPr lang="en-US" sz="1898" dirty="0">
                <a:solidFill>
                  <a:srgbClr val="000000"/>
                </a:solidFill>
                <a:latin typeface="Arial" panose="020B0604020202020204" pitchFamily="34" charset="0"/>
                <a:ea typeface="Gill Sans"/>
                <a:cs typeface="Arial" panose="020B0604020202020204" pitchFamily="34" charset="0"/>
                <a:sym typeface="Gill Sans"/>
              </a:rPr>
              <a:t> number</a:t>
            </a:r>
            <a:endParaRPr dirty="0">
              <a:latin typeface="Arial" panose="020B0604020202020204" pitchFamily="34" charset="0"/>
              <a:cs typeface="Arial" panose="020B0604020202020204" pitchFamily="34" charset="0"/>
            </a:endParaRPr>
          </a:p>
        </p:txBody>
      </p:sp>
      <p:sp>
        <p:nvSpPr>
          <p:cNvPr id="402" name="Google Shape;402;p34"/>
          <p:cNvSpPr/>
          <p:nvPr/>
        </p:nvSpPr>
        <p:spPr>
          <a:xfrm>
            <a:off x="4268390" y="1920948"/>
            <a:ext cx="3529565" cy="328166"/>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687">
                <a:latin typeface="Arial" panose="020B0604020202020204" pitchFamily="34" charset="0"/>
                <a:ea typeface="Gill Sans"/>
                <a:cs typeface="Arial" panose="020B0604020202020204" pitchFamily="34" charset="0"/>
                <a:sym typeface="Gill Sans"/>
              </a:rPr>
              <a:t> “etc”: 0, …</a:t>
            </a:r>
            <a:endParaRPr>
              <a:latin typeface="Arial" panose="020B0604020202020204" pitchFamily="34" charset="0"/>
              <a:cs typeface="Arial" panose="020B0604020202020204" pitchFamily="34" charset="0"/>
            </a:endParaRPr>
          </a:p>
        </p:txBody>
      </p:sp>
      <p:cxnSp>
        <p:nvCxnSpPr>
          <p:cNvPr id="403" name="Google Shape;403;p34"/>
          <p:cNvCxnSpPr/>
          <p:nvPr/>
        </p:nvCxnSpPr>
        <p:spPr>
          <a:xfrm>
            <a:off x="3207759" y="2083449"/>
            <a:ext cx="1032774" cy="1"/>
          </a:xfrm>
          <a:prstGeom prst="straightConnector1">
            <a:avLst/>
          </a:prstGeom>
          <a:noFill/>
          <a:ln w="50800" cap="flat" cmpd="sng">
            <a:solidFill>
              <a:srgbClr val="FF2600"/>
            </a:solidFill>
            <a:prstDash val="solid"/>
            <a:miter lim="400000"/>
            <a:headEnd type="none" w="sm" len="sm"/>
            <a:tailEnd type="triangle" w="med" len="med"/>
          </a:ln>
        </p:spPr>
      </p:cxnSp>
      <p:cxnSp>
        <p:nvCxnSpPr>
          <p:cNvPr id="404" name="Google Shape;404;p34"/>
          <p:cNvCxnSpPr/>
          <p:nvPr/>
        </p:nvCxnSpPr>
        <p:spPr>
          <a:xfrm rot="10800000">
            <a:off x="3268208" y="1121972"/>
            <a:ext cx="1324177" cy="839100"/>
          </a:xfrm>
          <a:prstGeom prst="straightConnector1">
            <a:avLst/>
          </a:prstGeom>
          <a:noFill/>
          <a:ln w="50800" cap="flat" cmpd="sng">
            <a:solidFill>
              <a:srgbClr val="1497FC"/>
            </a:solidFill>
            <a:prstDash val="solid"/>
            <a:miter lim="400000"/>
            <a:headEnd type="none" w="sm" len="sm"/>
            <a:tailEnd type="triangle" w="med" len="med"/>
          </a:ln>
        </p:spPr>
      </p:cxnSp>
      <p:cxnSp>
        <p:nvCxnSpPr>
          <p:cNvPr id="405" name="Google Shape;405;p34"/>
          <p:cNvCxnSpPr/>
          <p:nvPr/>
        </p:nvCxnSpPr>
        <p:spPr>
          <a:xfrm flipH="1">
            <a:off x="3271952" y="1293633"/>
            <a:ext cx="1270901" cy="1270901"/>
          </a:xfrm>
          <a:prstGeom prst="straightConnector1">
            <a:avLst/>
          </a:prstGeom>
          <a:noFill/>
          <a:ln w="50800" cap="flat" cmpd="sng">
            <a:solidFill>
              <a:srgbClr val="1497FC"/>
            </a:solidFill>
            <a:prstDash val="solid"/>
            <a:miter lim="400000"/>
            <a:headEnd type="none" w="sm" len="sm"/>
            <a:tailEnd type="triangle" w="med" len="med"/>
          </a:ln>
        </p:spPr>
      </p:cxnSp>
      <p:sp>
        <p:nvSpPr>
          <p:cNvPr id="406" name="Google Shape;406;p34"/>
          <p:cNvSpPr/>
          <p:nvPr/>
        </p:nvSpPr>
        <p:spPr>
          <a:xfrm>
            <a:off x="6561982" y="3048197"/>
            <a:ext cx="142631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a:solidFill>
                  <a:srgbClr val="E8A433"/>
                </a:solidFill>
                <a:latin typeface="Arial" panose="020B0604020202020204" pitchFamily="34" charset="0"/>
                <a:ea typeface="Gill Sans"/>
                <a:cs typeface="Arial" panose="020B0604020202020204" pitchFamily="34" charset="0"/>
                <a:sym typeface="Gill Sans"/>
              </a:rPr>
              <a:t>reads: 6</a:t>
            </a:r>
            <a:endParaRPr dirty="0">
              <a:latin typeface="Arial" panose="020B0604020202020204" pitchFamily="34" charset="0"/>
              <a:cs typeface="Arial" panose="020B0604020202020204" pitchFamily="34" charset="0"/>
            </a:endParaRPr>
          </a:p>
        </p:txBody>
      </p:sp>
      <p:sp>
        <p:nvSpPr>
          <p:cNvPr id="407" name="Google Shape;407;p34"/>
          <p:cNvSpPr/>
          <p:nvPr/>
        </p:nvSpPr>
        <p:spPr>
          <a:xfrm>
            <a:off x="4221354" y="2656522"/>
            <a:ext cx="1844868" cy="655165"/>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88900" cap="flat" cmpd="sng">
            <a:solidFill>
              <a:srgbClr val="308B16"/>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408" name="Google Shape;408;p34"/>
          <p:cNvSpPr txBox="1"/>
          <p:nvPr/>
        </p:nvSpPr>
        <p:spPr>
          <a:xfrm>
            <a:off x="2558276" y="3864505"/>
            <a:ext cx="2395271" cy="8709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65">
                <a:solidFill>
                  <a:schemeClr val="dk1"/>
                </a:solidFill>
                <a:latin typeface="Arial" panose="020B0604020202020204" pitchFamily="34" charset="0"/>
                <a:ea typeface="Gill Sans"/>
                <a:cs typeface="Arial" panose="020B0604020202020204" pitchFamily="34" charset="0"/>
                <a:sym typeface="Gill Sans"/>
              </a:rPr>
              <a:t>Read root dir (inode and data); </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265">
                <a:solidFill>
                  <a:schemeClr val="dk1"/>
                </a:solidFill>
                <a:latin typeface="Arial" panose="020B0604020202020204" pitchFamily="34" charset="0"/>
                <a:ea typeface="Gill Sans"/>
                <a:cs typeface="Arial" panose="020B0604020202020204" pitchFamily="34" charset="0"/>
                <a:sym typeface="Gill Sans"/>
              </a:rPr>
              <a:t>read etc dir (inode and data); </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265">
                <a:solidFill>
                  <a:schemeClr val="dk1"/>
                </a:solidFill>
                <a:latin typeface="Arial" panose="020B0604020202020204" pitchFamily="34" charset="0"/>
                <a:ea typeface="Gill Sans"/>
                <a:cs typeface="Arial" panose="020B0604020202020204" pitchFamily="34" charset="0"/>
                <a:sym typeface="Gill Sans"/>
              </a:rPr>
              <a:t>read bashrc file (indode and data)</a:t>
            </a:r>
            <a:endParaRPr>
              <a:latin typeface="Arial" panose="020B0604020202020204" pitchFamily="34" charset="0"/>
              <a:cs typeface="Arial" panose="020B0604020202020204" pitchFamily="34" charset="0"/>
            </a:endParaRPr>
          </a:p>
        </p:txBody>
      </p:sp>
      <p:sp>
        <p:nvSpPr>
          <p:cNvPr id="409" name="Google Shape;409;p34"/>
          <p:cNvSpPr/>
          <p:nvPr/>
        </p:nvSpPr>
        <p:spPr>
          <a:xfrm>
            <a:off x="1252579" y="3542393"/>
            <a:ext cx="4313168" cy="35208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87" b="1">
                <a:solidFill>
                  <a:srgbClr val="000000"/>
                </a:solidFill>
                <a:latin typeface="Arial" panose="020B0604020202020204" pitchFamily="34" charset="0"/>
                <a:ea typeface="Gill Sans"/>
                <a:cs typeface="Arial" panose="020B0604020202020204" pitchFamily="34" charset="0"/>
                <a:sym typeface="Gill Sans"/>
              </a:rPr>
              <a:t>Reads for getting final inode called “traversal”</a:t>
            </a:r>
            <a:endParaRPr>
              <a:latin typeface="Arial" panose="020B0604020202020204" pitchFamily="34" charset="0"/>
              <a:cs typeface="Arial" panose="020B0604020202020204" pitchFamily="34" charset="0"/>
            </a:endParaRPr>
          </a:p>
        </p:txBody>
      </p:sp>
      <p:sp>
        <p:nvSpPr>
          <p:cNvPr id="410" name="Google Shape;410;p34"/>
          <p:cNvSpPr/>
          <p:nvPr/>
        </p:nvSpPr>
        <p:spPr>
          <a:xfrm>
            <a:off x="4127770" y="317130"/>
            <a:ext cx="1839846"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C00000"/>
                </a:solidFill>
                <a:latin typeface="Arial" panose="020B0604020202020204" pitchFamily="34" charset="0"/>
                <a:ea typeface="Gill Sans"/>
                <a:cs typeface="Arial" panose="020B0604020202020204" pitchFamily="34" charset="0"/>
                <a:sym typeface="Gill Sans"/>
              </a:rPr>
              <a:t>read </a:t>
            </a:r>
            <a:r>
              <a:rPr lang="en-US" sz="1898" b="1">
                <a:solidFill>
                  <a:srgbClr val="C00000"/>
                </a:solidFill>
                <a:latin typeface="Arial" panose="020B0604020202020204" pitchFamily="34" charset="0"/>
                <a:ea typeface="Helvetica Neue"/>
                <a:cs typeface="Arial" panose="020B0604020202020204" pitchFamily="34" charset="0"/>
                <a:sym typeface="Helvetica Neue"/>
              </a:rPr>
              <a:t>/etc/bashrc</a:t>
            </a:r>
            <a:endParaRPr sz="1898" b="1">
              <a:solidFill>
                <a:srgbClr val="C00000"/>
              </a:solidFill>
              <a:latin typeface="Arial" panose="020B0604020202020204" pitchFamily="34" charset="0"/>
              <a:ea typeface="Helvetica Neue"/>
              <a:cs typeface="Arial" panose="020B0604020202020204" pitchFamily="34" charset="0"/>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414"/>
        <p:cNvGrpSpPr/>
        <p:nvPr/>
      </p:nvGrpSpPr>
      <p:grpSpPr>
        <a:xfrm>
          <a:off x="0" y="0"/>
          <a:ext cx="0" cy="0"/>
          <a:chOff x="0" y="0"/>
          <a:chExt cx="0" cy="0"/>
        </a:xfrm>
      </p:grpSpPr>
      <p:sp>
        <p:nvSpPr>
          <p:cNvPr id="415" name="Google Shape;415;p3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File descriptor</a:t>
            </a:r>
            <a:endParaRPr/>
          </a:p>
        </p:txBody>
      </p:sp>
      <p:pic>
        <p:nvPicPr>
          <p:cNvPr id="416" name="Google Shape;416;p35"/>
          <p:cNvPicPr preferRelativeResize="0">
            <a:picLocks noGrp="1"/>
          </p:cNvPicPr>
          <p:nvPr>
            <p:ph type="body" idx="1"/>
          </p:nvPr>
        </p:nvPicPr>
        <p:blipFill rotWithShape="1">
          <a:blip r:embed="rId3">
            <a:alphaModFix/>
          </a:blip>
          <a:stretch/>
        </p:blipFill>
        <p:spPr>
          <a:xfrm>
            <a:off x="2570869" y="1200150"/>
            <a:ext cx="4002261" cy="3394075"/>
          </a:xfrm>
          <a:prstGeom prst="rect">
            <a:avLst/>
          </a:prstGeom>
          <a:noFill/>
          <a:ln>
            <a:noFill/>
          </a:ln>
        </p:spPr>
      </p:pic>
      <p:sp>
        <p:nvSpPr>
          <p:cNvPr id="417" name="Google Shape;417;p35"/>
          <p:cNvSpPr txBox="1"/>
          <p:nvPr/>
        </p:nvSpPr>
        <p:spPr>
          <a:xfrm>
            <a:off x="6242244" y="4806320"/>
            <a:ext cx="2901756"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Gill Sans"/>
                <a:ea typeface="Gill Sans"/>
                <a:cs typeface="Gill Sans"/>
                <a:sym typeface="Gill Sans"/>
              </a:rPr>
              <a:t>https://wizardzines.com/comics/file-descriptors/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Shape 421"/>
        <p:cNvGrpSpPr/>
        <p:nvPr/>
      </p:nvGrpSpPr>
      <p:grpSpPr>
        <a:xfrm>
          <a:off x="0" y="0"/>
          <a:ext cx="0" cy="0"/>
          <a:chOff x="0" y="0"/>
          <a:chExt cx="0" cy="0"/>
        </a:xfrm>
      </p:grpSpPr>
      <p:sp>
        <p:nvSpPr>
          <p:cNvPr id="422" name="Google Shape;422;p3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ea typeface="Bebas Neue"/>
                <a:sym typeface="Bebas Neue"/>
              </a:rPr>
              <a:t>Code Snippet</a:t>
            </a:r>
            <a:endParaRPr/>
          </a:p>
        </p:txBody>
      </p:sp>
      <p:sp>
        <p:nvSpPr>
          <p:cNvPr id="423" name="Google Shape;423;p36"/>
          <p:cNvSpPr txBox="1">
            <a:spLocks noGrp="1"/>
          </p:cNvSpPr>
          <p:nvPr>
            <p:ph type="body" idx="4294967295"/>
          </p:nvPr>
        </p:nvSpPr>
        <p:spPr>
          <a:xfrm>
            <a:off x="0" y="3648075"/>
            <a:ext cx="7886700" cy="13779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0000"/>
              </a:buClr>
              <a:buSzPts val="1687"/>
              <a:buNone/>
            </a:pPr>
            <a:r>
              <a:rPr lang="en-US" sz="1687">
                <a:ea typeface="Arial"/>
                <a:sym typeface="Arial"/>
              </a:rPr>
              <a:t>int fd1 = open(“file.txt”); // returns 3</a:t>
            </a:r>
            <a:endParaRPr/>
          </a:p>
          <a:p>
            <a:pPr marL="0" lvl="0" indent="0" algn="l" rtl="0">
              <a:spcBef>
                <a:spcPts val="337"/>
              </a:spcBef>
              <a:spcAft>
                <a:spcPts val="0"/>
              </a:spcAft>
              <a:buClr>
                <a:srgbClr val="000000"/>
              </a:buClr>
              <a:buSzPts val="1687"/>
              <a:buNone/>
            </a:pPr>
            <a:r>
              <a:rPr lang="en-US" sz="1687">
                <a:ea typeface="Arial"/>
                <a:sym typeface="Arial"/>
              </a:rPr>
              <a:t>read(fd1, buf, 12);</a:t>
            </a:r>
            <a:endParaRPr/>
          </a:p>
          <a:p>
            <a:pPr marL="0" lvl="0" indent="0" algn="l" rtl="0">
              <a:spcBef>
                <a:spcPts val="337"/>
              </a:spcBef>
              <a:spcAft>
                <a:spcPts val="0"/>
              </a:spcAft>
              <a:buClr>
                <a:srgbClr val="000000"/>
              </a:buClr>
              <a:buSzPts val="1687"/>
              <a:buNone/>
            </a:pPr>
            <a:r>
              <a:rPr lang="en-US" sz="1687">
                <a:ea typeface="Arial"/>
                <a:sym typeface="Arial"/>
              </a:rPr>
              <a:t>int fd2 = open(“file.txt”); // returns 4</a:t>
            </a:r>
            <a:endParaRPr/>
          </a:p>
          <a:p>
            <a:pPr marL="0" lvl="0" indent="0" algn="l" rtl="0">
              <a:spcBef>
                <a:spcPts val="337"/>
              </a:spcBef>
              <a:spcAft>
                <a:spcPts val="0"/>
              </a:spcAft>
              <a:buClr>
                <a:srgbClr val="000000"/>
              </a:buClr>
              <a:buSzPts val="1687"/>
              <a:buNone/>
            </a:pPr>
            <a:r>
              <a:rPr lang="en-US" sz="1687">
                <a:ea typeface="Arial"/>
                <a:sym typeface="Arial"/>
              </a:rPr>
              <a:t>int fd3 = dup(fd2);         // returns 5</a:t>
            </a:r>
            <a:endParaRPr/>
          </a:p>
        </p:txBody>
      </p:sp>
      <p:sp>
        <p:nvSpPr>
          <p:cNvPr id="424" name="Google Shape;424;p36"/>
          <p:cNvSpPr/>
          <p:nvPr/>
        </p:nvSpPr>
        <p:spPr>
          <a:xfrm>
            <a:off x="2111871" y="1988948"/>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25" name="Google Shape;425;p36"/>
          <p:cNvSpPr/>
          <p:nvPr/>
        </p:nvSpPr>
        <p:spPr>
          <a:xfrm>
            <a:off x="1888628" y="1944735"/>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426" name="Google Shape;426;p36"/>
          <p:cNvSpPr/>
          <p:nvPr/>
        </p:nvSpPr>
        <p:spPr>
          <a:xfrm>
            <a:off x="2111871" y="2256839"/>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27" name="Google Shape;427;p36"/>
          <p:cNvSpPr/>
          <p:nvPr/>
        </p:nvSpPr>
        <p:spPr>
          <a:xfrm>
            <a:off x="1888628" y="2212626"/>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428" name="Google Shape;428;p36"/>
          <p:cNvSpPr/>
          <p:nvPr/>
        </p:nvSpPr>
        <p:spPr>
          <a:xfrm>
            <a:off x="2111871" y="2524729"/>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29" name="Google Shape;429;p36"/>
          <p:cNvSpPr/>
          <p:nvPr/>
        </p:nvSpPr>
        <p:spPr>
          <a:xfrm>
            <a:off x="1888628" y="2480517"/>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430" name="Google Shape;430;p36"/>
          <p:cNvSpPr/>
          <p:nvPr/>
        </p:nvSpPr>
        <p:spPr>
          <a:xfrm>
            <a:off x="2111871" y="2792620"/>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31" name="Google Shape;431;p36"/>
          <p:cNvSpPr/>
          <p:nvPr/>
        </p:nvSpPr>
        <p:spPr>
          <a:xfrm>
            <a:off x="1888628" y="2748407"/>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432" name="Google Shape;432;p36"/>
          <p:cNvSpPr/>
          <p:nvPr/>
        </p:nvSpPr>
        <p:spPr>
          <a:xfrm>
            <a:off x="2111871" y="3060511"/>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33" name="Google Shape;433;p36"/>
          <p:cNvSpPr/>
          <p:nvPr/>
        </p:nvSpPr>
        <p:spPr>
          <a:xfrm>
            <a:off x="1888628" y="3016298"/>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434" name="Google Shape;434;p36"/>
          <p:cNvSpPr/>
          <p:nvPr/>
        </p:nvSpPr>
        <p:spPr>
          <a:xfrm>
            <a:off x="2111871" y="3328402"/>
            <a:ext cx="289308" cy="257741"/>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687">
              <a:latin typeface="Arial" panose="020B0604020202020204" pitchFamily="34" charset="0"/>
              <a:ea typeface="Gill Sans"/>
              <a:cs typeface="Arial" panose="020B0604020202020204" pitchFamily="34" charset="0"/>
              <a:sym typeface="Gill Sans"/>
            </a:endParaRPr>
          </a:p>
        </p:txBody>
      </p:sp>
      <p:sp>
        <p:nvSpPr>
          <p:cNvPr id="435" name="Google Shape;435;p36"/>
          <p:cNvSpPr/>
          <p:nvPr/>
        </p:nvSpPr>
        <p:spPr>
          <a:xfrm>
            <a:off x="1888628" y="3284188"/>
            <a:ext cx="177533"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436" name="Google Shape;436;p36"/>
          <p:cNvSpPr/>
          <p:nvPr/>
        </p:nvSpPr>
        <p:spPr>
          <a:xfrm>
            <a:off x="3241477" y="2203261"/>
            <a:ext cx="1202857" cy="563582"/>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477" dirty="0">
                <a:latin typeface="Arial" panose="020B0604020202020204" pitchFamily="34" charset="0"/>
                <a:ea typeface="Gill Sans"/>
                <a:cs typeface="Arial" panose="020B0604020202020204" pitchFamily="34" charset="0"/>
                <a:sym typeface="Gill Sans"/>
              </a:rPr>
              <a:t> offset =  12</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477" dirty="0">
                <a:latin typeface="Arial" panose="020B0604020202020204" pitchFamily="34" charset="0"/>
                <a:ea typeface="Gill Sans"/>
                <a:cs typeface="Arial" panose="020B0604020202020204" pitchFamily="34" charset="0"/>
                <a:sym typeface="Gill Sans"/>
              </a:rPr>
              <a:t> </a:t>
            </a:r>
            <a:r>
              <a:rPr lang="en-US" sz="1477" dirty="0" err="1">
                <a:latin typeface="Arial" panose="020B0604020202020204" pitchFamily="34" charset="0"/>
                <a:ea typeface="Gill Sans"/>
                <a:cs typeface="Arial" panose="020B0604020202020204" pitchFamily="34" charset="0"/>
                <a:sym typeface="Gill Sans"/>
              </a:rPr>
              <a:t>inode</a:t>
            </a:r>
            <a:r>
              <a:rPr lang="en-US" sz="1477" dirty="0">
                <a:latin typeface="Arial" panose="020B0604020202020204" pitchFamily="34" charset="0"/>
                <a:ea typeface="Gill Sans"/>
                <a:cs typeface="Arial" panose="020B0604020202020204" pitchFamily="34" charset="0"/>
                <a:sym typeface="Gill Sans"/>
              </a:rPr>
              <a:t> = </a:t>
            </a:r>
            <a:endParaRPr dirty="0">
              <a:latin typeface="Arial" panose="020B0604020202020204" pitchFamily="34" charset="0"/>
              <a:cs typeface="Arial" panose="020B0604020202020204" pitchFamily="34" charset="0"/>
            </a:endParaRPr>
          </a:p>
        </p:txBody>
      </p:sp>
      <p:sp>
        <p:nvSpPr>
          <p:cNvPr id="437" name="Google Shape;437;p36"/>
          <p:cNvSpPr/>
          <p:nvPr/>
        </p:nvSpPr>
        <p:spPr>
          <a:xfrm>
            <a:off x="3241477" y="2909725"/>
            <a:ext cx="1202857" cy="563582"/>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 offset =  0</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 inode = </a:t>
            </a:r>
            <a:endParaRPr>
              <a:latin typeface="Arial" panose="020B0604020202020204" pitchFamily="34" charset="0"/>
              <a:cs typeface="Arial" panose="020B0604020202020204" pitchFamily="34" charset="0"/>
            </a:endParaRPr>
          </a:p>
        </p:txBody>
      </p:sp>
      <p:sp>
        <p:nvSpPr>
          <p:cNvPr id="438" name="Google Shape;438;p36"/>
          <p:cNvSpPr/>
          <p:nvPr/>
        </p:nvSpPr>
        <p:spPr>
          <a:xfrm>
            <a:off x="3699621" y="1848244"/>
            <a:ext cx="28006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fds</a:t>
            </a:r>
            <a:endParaRPr>
              <a:latin typeface="Arial" panose="020B0604020202020204" pitchFamily="34" charset="0"/>
              <a:cs typeface="Arial" panose="020B0604020202020204" pitchFamily="34" charset="0"/>
            </a:endParaRPr>
          </a:p>
        </p:txBody>
      </p:sp>
      <p:sp>
        <p:nvSpPr>
          <p:cNvPr id="439" name="Google Shape;439;p36"/>
          <p:cNvSpPr/>
          <p:nvPr/>
        </p:nvSpPr>
        <p:spPr>
          <a:xfrm>
            <a:off x="1861325" y="1704148"/>
            <a:ext cx="64003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fd table</a:t>
            </a:r>
            <a:endParaRPr>
              <a:latin typeface="Arial" panose="020B0604020202020204" pitchFamily="34" charset="0"/>
              <a:cs typeface="Arial" panose="020B0604020202020204" pitchFamily="34" charset="0"/>
            </a:endParaRPr>
          </a:p>
        </p:txBody>
      </p:sp>
      <p:sp>
        <p:nvSpPr>
          <p:cNvPr id="440" name="Google Shape;440;p36"/>
          <p:cNvSpPr/>
          <p:nvPr/>
        </p:nvSpPr>
        <p:spPr>
          <a:xfrm>
            <a:off x="5385684" y="2639700"/>
            <a:ext cx="1303909" cy="563582"/>
          </a:xfrm>
          <a:prstGeom prst="rect">
            <a:avLst/>
          </a:prstGeom>
          <a:noFill/>
          <a:ln w="254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 location = …</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477">
                <a:latin typeface="Arial" panose="020B0604020202020204" pitchFamily="34" charset="0"/>
                <a:ea typeface="Gill Sans"/>
                <a:cs typeface="Arial" panose="020B0604020202020204" pitchFamily="34" charset="0"/>
                <a:sym typeface="Gill Sans"/>
              </a:rPr>
              <a:t> size = …</a:t>
            </a:r>
            <a:endParaRPr>
              <a:latin typeface="Arial" panose="020B0604020202020204" pitchFamily="34" charset="0"/>
              <a:cs typeface="Arial" panose="020B0604020202020204" pitchFamily="34" charset="0"/>
            </a:endParaRPr>
          </a:p>
        </p:txBody>
      </p:sp>
      <p:sp>
        <p:nvSpPr>
          <p:cNvPr id="441" name="Google Shape;441;p36"/>
          <p:cNvSpPr/>
          <p:nvPr/>
        </p:nvSpPr>
        <p:spPr>
          <a:xfrm>
            <a:off x="5785728" y="2342116"/>
            <a:ext cx="665872" cy="274084"/>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dirty="0" err="1">
                <a:latin typeface="Arial" panose="020B0604020202020204" pitchFamily="34" charset="0"/>
                <a:ea typeface="Gill Sans"/>
                <a:cs typeface="Arial" panose="020B0604020202020204" pitchFamily="34" charset="0"/>
                <a:sym typeface="Gill Sans"/>
              </a:rPr>
              <a:t>inode</a:t>
            </a:r>
            <a:endParaRPr dirty="0">
              <a:latin typeface="Arial" panose="020B0604020202020204" pitchFamily="34" charset="0"/>
              <a:cs typeface="Arial" panose="020B0604020202020204" pitchFamily="34" charset="0"/>
            </a:endParaRPr>
          </a:p>
        </p:txBody>
      </p:sp>
      <p:cxnSp>
        <p:nvCxnSpPr>
          <p:cNvPr id="442" name="Google Shape;442;p36"/>
          <p:cNvCxnSpPr/>
          <p:nvPr/>
        </p:nvCxnSpPr>
        <p:spPr>
          <a:xfrm>
            <a:off x="4240689" y="2662835"/>
            <a:ext cx="1132640" cy="76706"/>
          </a:xfrm>
          <a:prstGeom prst="straightConnector1">
            <a:avLst/>
          </a:prstGeom>
          <a:noFill/>
          <a:ln w="38100" cap="flat" cmpd="sng">
            <a:solidFill>
              <a:srgbClr val="FF2600"/>
            </a:solidFill>
            <a:prstDash val="solid"/>
            <a:miter lim="400000"/>
            <a:headEnd type="none" w="sm" len="sm"/>
            <a:tailEnd type="triangle" w="med" len="med"/>
          </a:ln>
        </p:spPr>
      </p:cxnSp>
      <p:cxnSp>
        <p:nvCxnSpPr>
          <p:cNvPr id="443" name="Google Shape;443;p36"/>
          <p:cNvCxnSpPr/>
          <p:nvPr/>
        </p:nvCxnSpPr>
        <p:spPr>
          <a:xfrm rot="10800000" flipH="1">
            <a:off x="4240689" y="3068880"/>
            <a:ext cx="1133693" cy="263683"/>
          </a:xfrm>
          <a:prstGeom prst="straightConnector1">
            <a:avLst/>
          </a:prstGeom>
          <a:noFill/>
          <a:ln w="38100" cap="flat" cmpd="sng">
            <a:solidFill>
              <a:srgbClr val="FF2600"/>
            </a:solidFill>
            <a:prstDash val="solid"/>
            <a:miter lim="400000"/>
            <a:headEnd type="none" w="sm" len="sm"/>
            <a:tailEnd type="triangle" w="med" len="med"/>
          </a:ln>
        </p:spPr>
      </p:cxnSp>
      <p:cxnSp>
        <p:nvCxnSpPr>
          <p:cNvPr id="444" name="Google Shape;444;p36"/>
          <p:cNvCxnSpPr/>
          <p:nvPr/>
        </p:nvCxnSpPr>
        <p:spPr>
          <a:xfrm rot="10800000" flipH="1">
            <a:off x="2271692" y="3352078"/>
            <a:ext cx="953210" cy="125573"/>
          </a:xfrm>
          <a:prstGeom prst="straightConnector1">
            <a:avLst/>
          </a:prstGeom>
          <a:noFill/>
          <a:ln w="38100" cap="flat" cmpd="sng">
            <a:solidFill>
              <a:srgbClr val="FF2600"/>
            </a:solidFill>
            <a:prstDash val="solid"/>
            <a:miter lim="400000"/>
            <a:headEnd type="none" w="sm" len="sm"/>
            <a:tailEnd type="triangle" w="med" len="med"/>
          </a:ln>
        </p:spPr>
      </p:cxnSp>
      <p:cxnSp>
        <p:nvCxnSpPr>
          <p:cNvPr id="445" name="Google Shape;445;p36"/>
          <p:cNvCxnSpPr/>
          <p:nvPr/>
        </p:nvCxnSpPr>
        <p:spPr>
          <a:xfrm>
            <a:off x="2271693" y="3189669"/>
            <a:ext cx="951898" cy="1"/>
          </a:xfrm>
          <a:prstGeom prst="straightConnector1">
            <a:avLst/>
          </a:prstGeom>
          <a:noFill/>
          <a:ln w="38100" cap="flat" cmpd="sng">
            <a:solidFill>
              <a:srgbClr val="FF2600"/>
            </a:solidFill>
            <a:prstDash val="solid"/>
            <a:miter lim="400000"/>
            <a:headEnd type="none" w="sm" len="sm"/>
            <a:tailEnd type="triangle" w="med" len="med"/>
          </a:ln>
        </p:spPr>
      </p:cxnSp>
      <p:cxnSp>
        <p:nvCxnSpPr>
          <p:cNvPr id="446" name="Google Shape;446;p36"/>
          <p:cNvCxnSpPr/>
          <p:nvPr/>
        </p:nvCxnSpPr>
        <p:spPr>
          <a:xfrm rot="10800000" flipH="1">
            <a:off x="2271692" y="2600637"/>
            <a:ext cx="955364" cy="321141"/>
          </a:xfrm>
          <a:prstGeom prst="straightConnector1">
            <a:avLst/>
          </a:prstGeom>
          <a:noFill/>
          <a:ln w="38100" cap="flat" cmpd="sng">
            <a:solidFill>
              <a:srgbClr val="FF2600"/>
            </a:solidFill>
            <a:prstDash val="solid"/>
            <a:miter lim="400000"/>
            <a:headEnd type="none" w="sm" len="sm"/>
            <a:tailEnd type="triangl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37"/>
          <p:cNvSpPr txBox="1">
            <a:spLocks noGrp="1"/>
          </p:cNvSpPr>
          <p:nvPr>
            <p:ph type="body" sz="quarter" idx="12"/>
          </p:nvPr>
        </p:nvSpPr>
        <p:spPr>
          <a:xfrm>
            <a:off x="371475" y="342900"/>
            <a:ext cx="8001000" cy="800100"/>
          </a:xfrm>
        </p:spPr>
        <p:txBody>
          <a:bodyPr spcFirstLastPara="1" vert="horz" lIns="0" tIns="45720" rIns="91440" bIns="0" rtlCol="0" anchor="b" anchorCtr="0">
            <a:normAutofit/>
          </a:bodyPr>
          <a:lstStyle/>
          <a:p>
            <a:pPr>
              <a:spcAft>
                <a:spcPts val="0"/>
              </a:spcAft>
            </a:pPr>
            <a:r>
              <a:rPr lang="en-US" b="1" i="0" kern="1200" dirty="0">
                <a:latin typeface="Arial" panose="020B0604020202020204" pitchFamily="34" charset="0"/>
                <a:ea typeface="+mn-ea"/>
                <a:cs typeface="Arial" panose="020B0604020202020204" pitchFamily="34" charset="0"/>
              </a:rPr>
              <a:t>File Systems Practice</a:t>
            </a:r>
          </a:p>
        </p:txBody>
      </p:sp>
      <p:pic>
        <p:nvPicPr>
          <p:cNvPr id="452" name="Google Shape;452;p37"/>
          <p:cNvPicPr preferRelativeResize="0">
            <a:picLocks noChangeAspect="1"/>
          </p:cNvPicPr>
          <p:nvPr/>
        </p:nvPicPr>
        <p:blipFill rotWithShape="1">
          <a:blip r:embed="rId3"/>
          <a:stretch/>
        </p:blipFill>
        <p:spPr>
          <a:xfrm>
            <a:off x="117566" y="2039541"/>
            <a:ext cx="5664918" cy="1996882"/>
          </a:xfrm>
          <a:prstGeom prst="rect">
            <a:avLst/>
          </a:prstGeom>
          <a:noFill/>
          <a:ln>
            <a:noFill/>
          </a:ln>
        </p:spPr>
      </p:pic>
      <p:sp>
        <p:nvSpPr>
          <p:cNvPr id="453" name="Google Shape;453;p37"/>
          <p:cNvSpPr txBox="1"/>
          <p:nvPr/>
        </p:nvSpPr>
        <p:spPr>
          <a:xfrm>
            <a:off x="5895579" y="1393399"/>
            <a:ext cx="2961038" cy="3334540"/>
          </a:xfrm>
          <a:prstGeom prst="rect">
            <a:avLst/>
          </a:prstGeom>
        </p:spPr>
        <p:txBody>
          <a:bodyPr spcFirstLastPara="1" vert="horz" lIns="0" tIns="45720" rIns="91440" bIns="45720" rtlCol="0" anchorCtr="0">
            <a:normAutofit/>
          </a:bodyPr>
          <a:lstStyle/>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r>
              <a:rPr lang="en-US" sz="1950" dirty="0">
                <a:latin typeface="Arial" panose="020B0604020202020204" pitchFamily="34" charset="0"/>
                <a:cs typeface="Arial" panose="020B0604020202020204" pitchFamily="34" charset="0"/>
              </a:rPr>
              <a:t>Offset for fd1</a:t>
            </a: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endParaRPr lang="en-US" sz="1950" dirty="0">
              <a:latin typeface="Arial" panose="020B0604020202020204" pitchFamily="34" charset="0"/>
              <a:cs typeface="Arial" panose="020B0604020202020204" pitchFamily="34" charset="0"/>
            </a:endParaRP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endParaRPr lang="en-US" sz="1950" dirty="0">
              <a:latin typeface="Arial" panose="020B0604020202020204" pitchFamily="34" charset="0"/>
              <a:cs typeface="Arial" panose="020B0604020202020204" pitchFamily="34" charset="0"/>
            </a:endParaRP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r>
              <a:rPr lang="en-US" sz="1950" dirty="0">
                <a:latin typeface="Arial" panose="020B0604020202020204" pitchFamily="34" charset="0"/>
                <a:cs typeface="Arial" panose="020B0604020202020204" pitchFamily="34" charset="0"/>
              </a:rPr>
              <a:t>Offset for fd2</a:t>
            </a: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endParaRPr lang="en-US" sz="1950" dirty="0">
              <a:latin typeface="Arial" panose="020B0604020202020204" pitchFamily="34" charset="0"/>
              <a:cs typeface="Arial" panose="020B0604020202020204" pitchFamily="34" charset="0"/>
            </a:endParaRP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endParaRPr lang="en-US" sz="1950" dirty="0">
              <a:latin typeface="Arial" panose="020B0604020202020204" pitchFamily="34" charset="0"/>
              <a:cs typeface="Arial" panose="020B0604020202020204" pitchFamily="34" charset="0"/>
            </a:endParaRPr>
          </a:p>
          <a:p>
            <a:pPr marL="171450" marR="0" indent="-171450" defTabSz="685800">
              <a:lnSpc>
                <a:spcPct val="90000"/>
              </a:lnSpc>
              <a:spcBef>
                <a:spcPts val="750"/>
              </a:spcBef>
              <a:spcAft>
                <a:spcPts val="0"/>
              </a:spcAft>
              <a:buClr>
                <a:schemeClr val="accent1"/>
              </a:buClr>
              <a:buSzPct val="90000"/>
              <a:buFont typeface="Arial" panose="020B0604020202020204" pitchFamily="34" charset="0"/>
              <a:buChar char="•"/>
            </a:pPr>
            <a:r>
              <a:rPr lang="en-US" sz="1950" dirty="0">
                <a:latin typeface="Arial" panose="020B0604020202020204" pitchFamily="34" charset="0"/>
                <a:cs typeface="Arial" panose="020B0604020202020204" pitchFamily="34" charset="0"/>
              </a:rPr>
              <a:t>Offset for fd3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38"/>
          <p:cNvSpPr/>
          <p:nvPr/>
        </p:nvSpPr>
        <p:spPr>
          <a:xfrm>
            <a:off x="1932938" y="2215146"/>
            <a:ext cx="248419"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dirty="0">
                <a:solidFill>
                  <a:schemeClr val="dk1"/>
                </a:solidFill>
                <a:latin typeface="Arial" panose="020B0604020202020204" pitchFamily="34" charset="0"/>
                <a:ea typeface="Gill Sans"/>
                <a:cs typeface="Arial" panose="020B0604020202020204" pitchFamily="34" charset="0"/>
                <a:sym typeface="Gill Sans"/>
              </a:rPr>
              <a:t>0</a:t>
            </a:r>
            <a:endParaRPr dirty="0">
              <a:latin typeface="Arial" panose="020B0604020202020204" pitchFamily="34" charset="0"/>
              <a:cs typeface="Arial" panose="020B0604020202020204" pitchFamily="34" charset="0"/>
            </a:endParaRPr>
          </a:p>
        </p:txBody>
      </p:sp>
      <p:sp>
        <p:nvSpPr>
          <p:cNvPr id="459" name="Google Shape;459;p38"/>
          <p:cNvSpPr/>
          <p:nvPr/>
        </p:nvSpPr>
        <p:spPr>
          <a:xfrm>
            <a:off x="4099695" y="2215146"/>
            <a:ext cx="248419"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dirty="0">
                <a:solidFill>
                  <a:schemeClr val="dk1"/>
                </a:solidFill>
                <a:latin typeface="Arial" panose="020B0604020202020204" pitchFamily="34" charset="0"/>
                <a:ea typeface="Gill Sans"/>
                <a:cs typeface="Arial" panose="020B0604020202020204" pitchFamily="34" charset="0"/>
                <a:sym typeface="Gill Sans"/>
              </a:rPr>
              <a:t>7</a:t>
            </a:r>
            <a:endParaRPr dirty="0">
              <a:latin typeface="Arial" panose="020B0604020202020204" pitchFamily="34" charset="0"/>
              <a:cs typeface="Arial" panose="020B0604020202020204" pitchFamily="34" charset="0"/>
            </a:endParaRPr>
          </a:p>
        </p:txBody>
      </p:sp>
      <p:sp>
        <p:nvSpPr>
          <p:cNvPr id="460" name="Google Shape;460;p38"/>
          <p:cNvSpPr/>
          <p:nvPr/>
        </p:nvSpPr>
        <p:spPr>
          <a:xfrm>
            <a:off x="4789076"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1" name="Google Shape;461;p38"/>
          <p:cNvSpPr/>
          <p:nvPr/>
        </p:nvSpPr>
        <p:spPr>
          <a:xfrm>
            <a:off x="5098613"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2" name="Google Shape;462;p38"/>
          <p:cNvSpPr/>
          <p:nvPr/>
        </p:nvSpPr>
        <p:spPr>
          <a:xfrm>
            <a:off x="5408149"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3" name="Google Shape;463;p38"/>
          <p:cNvSpPr/>
          <p:nvPr/>
        </p:nvSpPr>
        <p:spPr>
          <a:xfrm>
            <a:off x="5717686"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4" name="Google Shape;464;p38"/>
          <p:cNvSpPr/>
          <p:nvPr/>
        </p:nvSpPr>
        <p:spPr>
          <a:xfrm>
            <a:off x="6027223"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5" name="Google Shape;465;p38"/>
          <p:cNvSpPr/>
          <p:nvPr/>
        </p:nvSpPr>
        <p:spPr>
          <a:xfrm>
            <a:off x="6336760"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6" name="Google Shape;466;p38"/>
          <p:cNvSpPr/>
          <p:nvPr/>
        </p:nvSpPr>
        <p:spPr>
          <a:xfrm>
            <a:off x="6646296"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7" name="Google Shape;467;p38"/>
          <p:cNvSpPr/>
          <p:nvPr/>
        </p:nvSpPr>
        <p:spPr>
          <a:xfrm>
            <a:off x="6955833" y="1918609"/>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68" name="Google Shape;468;p38"/>
          <p:cNvSpPr/>
          <p:nvPr/>
        </p:nvSpPr>
        <p:spPr>
          <a:xfrm>
            <a:off x="4838771" y="2215146"/>
            <a:ext cx="248419"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469" name="Google Shape;469;p38"/>
          <p:cNvSpPr/>
          <p:nvPr/>
        </p:nvSpPr>
        <p:spPr>
          <a:xfrm>
            <a:off x="6951560" y="2200137"/>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15</a:t>
            </a:r>
            <a:endParaRPr>
              <a:latin typeface="Arial" panose="020B0604020202020204" pitchFamily="34" charset="0"/>
              <a:cs typeface="Arial" panose="020B0604020202020204" pitchFamily="34" charset="0"/>
            </a:endParaRPr>
          </a:p>
        </p:txBody>
      </p:sp>
      <p:sp>
        <p:nvSpPr>
          <p:cNvPr id="470" name="Google Shape;470;p38"/>
          <p:cNvSpPr/>
          <p:nvPr/>
        </p:nvSpPr>
        <p:spPr>
          <a:xfrm>
            <a:off x="188324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1" name="Google Shape;471;p38"/>
          <p:cNvSpPr/>
          <p:nvPr/>
        </p:nvSpPr>
        <p:spPr>
          <a:xfrm>
            <a:off x="2192779"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2" name="Google Shape;472;p38"/>
          <p:cNvSpPr/>
          <p:nvPr/>
        </p:nvSpPr>
        <p:spPr>
          <a:xfrm>
            <a:off x="2502316"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3" name="Google Shape;473;p38"/>
          <p:cNvSpPr/>
          <p:nvPr/>
        </p:nvSpPr>
        <p:spPr>
          <a:xfrm>
            <a:off x="281185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4" name="Google Shape;474;p38"/>
          <p:cNvSpPr/>
          <p:nvPr/>
        </p:nvSpPr>
        <p:spPr>
          <a:xfrm>
            <a:off x="3121389"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5" name="Google Shape;475;p38"/>
          <p:cNvSpPr/>
          <p:nvPr/>
        </p:nvSpPr>
        <p:spPr>
          <a:xfrm>
            <a:off x="3430926"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6" name="Google Shape;476;p38"/>
          <p:cNvSpPr/>
          <p:nvPr/>
        </p:nvSpPr>
        <p:spPr>
          <a:xfrm>
            <a:off x="374046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7" name="Google Shape;477;p38"/>
          <p:cNvSpPr/>
          <p:nvPr/>
        </p:nvSpPr>
        <p:spPr>
          <a:xfrm>
            <a:off x="4049999"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78" name="Google Shape;478;p38"/>
          <p:cNvSpPr/>
          <p:nvPr/>
        </p:nvSpPr>
        <p:spPr>
          <a:xfrm>
            <a:off x="1878969" y="2817900"/>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dirty="0">
                <a:solidFill>
                  <a:schemeClr val="dk1"/>
                </a:solidFill>
                <a:latin typeface="Arial" panose="020B0604020202020204" pitchFamily="34" charset="0"/>
                <a:ea typeface="Gill Sans"/>
                <a:cs typeface="Arial" panose="020B0604020202020204" pitchFamily="34" charset="0"/>
                <a:sym typeface="Gill Sans"/>
              </a:rPr>
              <a:t>16</a:t>
            </a:r>
            <a:endParaRPr dirty="0">
              <a:latin typeface="Arial" panose="020B0604020202020204" pitchFamily="34" charset="0"/>
              <a:cs typeface="Arial" panose="020B0604020202020204" pitchFamily="34" charset="0"/>
            </a:endParaRPr>
          </a:p>
        </p:txBody>
      </p:sp>
      <p:sp>
        <p:nvSpPr>
          <p:cNvPr id="479" name="Google Shape;479;p38"/>
          <p:cNvSpPr/>
          <p:nvPr/>
        </p:nvSpPr>
        <p:spPr>
          <a:xfrm>
            <a:off x="4045726" y="2817900"/>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23</a:t>
            </a:r>
            <a:endParaRPr>
              <a:latin typeface="Arial" panose="020B0604020202020204" pitchFamily="34" charset="0"/>
              <a:cs typeface="Arial" panose="020B0604020202020204" pitchFamily="34" charset="0"/>
            </a:endParaRPr>
          </a:p>
        </p:txBody>
      </p:sp>
      <p:sp>
        <p:nvSpPr>
          <p:cNvPr id="480" name="Google Shape;480;p38"/>
          <p:cNvSpPr/>
          <p:nvPr/>
        </p:nvSpPr>
        <p:spPr>
          <a:xfrm>
            <a:off x="4789076"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1" name="Google Shape;481;p38"/>
          <p:cNvSpPr/>
          <p:nvPr/>
        </p:nvSpPr>
        <p:spPr>
          <a:xfrm>
            <a:off x="509861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2" name="Google Shape;482;p38"/>
          <p:cNvSpPr/>
          <p:nvPr/>
        </p:nvSpPr>
        <p:spPr>
          <a:xfrm>
            <a:off x="5408149"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3" name="Google Shape;483;p38"/>
          <p:cNvSpPr/>
          <p:nvPr/>
        </p:nvSpPr>
        <p:spPr>
          <a:xfrm>
            <a:off x="5717686"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4" name="Google Shape;484;p38"/>
          <p:cNvSpPr/>
          <p:nvPr/>
        </p:nvSpPr>
        <p:spPr>
          <a:xfrm>
            <a:off x="602722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5" name="Google Shape;485;p38"/>
          <p:cNvSpPr/>
          <p:nvPr/>
        </p:nvSpPr>
        <p:spPr>
          <a:xfrm>
            <a:off x="6336760"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6" name="Google Shape;486;p38"/>
          <p:cNvSpPr/>
          <p:nvPr/>
        </p:nvSpPr>
        <p:spPr>
          <a:xfrm>
            <a:off x="6646296"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7" name="Google Shape;487;p38"/>
          <p:cNvSpPr/>
          <p:nvPr/>
        </p:nvSpPr>
        <p:spPr>
          <a:xfrm>
            <a:off x="6955833" y="2521363"/>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88" name="Google Shape;488;p38"/>
          <p:cNvSpPr/>
          <p:nvPr/>
        </p:nvSpPr>
        <p:spPr>
          <a:xfrm>
            <a:off x="4784803" y="2817900"/>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24</a:t>
            </a:r>
            <a:endParaRPr>
              <a:latin typeface="Arial" panose="020B0604020202020204" pitchFamily="34" charset="0"/>
              <a:cs typeface="Arial" panose="020B0604020202020204" pitchFamily="34" charset="0"/>
            </a:endParaRPr>
          </a:p>
        </p:txBody>
      </p:sp>
      <p:sp>
        <p:nvSpPr>
          <p:cNvPr id="489" name="Google Shape;489;p38"/>
          <p:cNvSpPr/>
          <p:nvPr/>
        </p:nvSpPr>
        <p:spPr>
          <a:xfrm>
            <a:off x="6951560" y="2802891"/>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31</a:t>
            </a:r>
            <a:endParaRPr>
              <a:latin typeface="Arial" panose="020B0604020202020204" pitchFamily="34" charset="0"/>
              <a:cs typeface="Arial" panose="020B0604020202020204" pitchFamily="34" charset="0"/>
            </a:endParaRPr>
          </a:p>
        </p:txBody>
      </p:sp>
      <p:sp>
        <p:nvSpPr>
          <p:cNvPr id="490" name="Google Shape;490;p38"/>
          <p:cNvSpPr/>
          <p:nvPr/>
        </p:nvSpPr>
        <p:spPr>
          <a:xfrm>
            <a:off x="188324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1" name="Google Shape;491;p38"/>
          <p:cNvSpPr/>
          <p:nvPr/>
        </p:nvSpPr>
        <p:spPr>
          <a:xfrm>
            <a:off x="2192779"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2" name="Google Shape;492;p38"/>
          <p:cNvSpPr/>
          <p:nvPr/>
        </p:nvSpPr>
        <p:spPr>
          <a:xfrm>
            <a:off x="2502316"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3" name="Google Shape;493;p38"/>
          <p:cNvSpPr/>
          <p:nvPr/>
        </p:nvSpPr>
        <p:spPr>
          <a:xfrm>
            <a:off x="281185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4" name="Google Shape;494;p38"/>
          <p:cNvSpPr/>
          <p:nvPr/>
        </p:nvSpPr>
        <p:spPr>
          <a:xfrm>
            <a:off x="3121389"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5" name="Google Shape;495;p38"/>
          <p:cNvSpPr/>
          <p:nvPr/>
        </p:nvSpPr>
        <p:spPr>
          <a:xfrm>
            <a:off x="3430926"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6" name="Google Shape;496;p38"/>
          <p:cNvSpPr/>
          <p:nvPr/>
        </p:nvSpPr>
        <p:spPr>
          <a:xfrm>
            <a:off x="374046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7" name="Google Shape;497;p38"/>
          <p:cNvSpPr/>
          <p:nvPr/>
        </p:nvSpPr>
        <p:spPr>
          <a:xfrm>
            <a:off x="4049999"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498" name="Google Shape;498;p38"/>
          <p:cNvSpPr/>
          <p:nvPr/>
        </p:nvSpPr>
        <p:spPr>
          <a:xfrm>
            <a:off x="1878969" y="3420654"/>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32</a:t>
            </a:r>
            <a:endParaRPr>
              <a:latin typeface="Arial" panose="020B0604020202020204" pitchFamily="34" charset="0"/>
              <a:cs typeface="Arial" panose="020B0604020202020204" pitchFamily="34" charset="0"/>
            </a:endParaRPr>
          </a:p>
        </p:txBody>
      </p:sp>
      <p:sp>
        <p:nvSpPr>
          <p:cNvPr id="499" name="Google Shape;499;p38"/>
          <p:cNvSpPr/>
          <p:nvPr/>
        </p:nvSpPr>
        <p:spPr>
          <a:xfrm>
            <a:off x="4045726" y="3420654"/>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39</a:t>
            </a:r>
            <a:endParaRPr>
              <a:latin typeface="Arial" panose="020B0604020202020204" pitchFamily="34" charset="0"/>
              <a:cs typeface="Arial" panose="020B0604020202020204" pitchFamily="34" charset="0"/>
            </a:endParaRPr>
          </a:p>
        </p:txBody>
      </p:sp>
      <p:sp>
        <p:nvSpPr>
          <p:cNvPr id="500" name="Google Shape;500;p38"/>
          <p:cNvSpPr/>
          <p:nvPr/>
        </p:nvSpPr>
        <p:spPr>
          <a:xfrm>
            <a:off x="4789076"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1" name="Google Shape;501;p38"/>
          <p:cNvSpPr/>
          <p:nvPr/>
        </p:nvSpPr>
        <p:spPr>
          <a:xfrm>
            <a:off x="509861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2" name="Google Shape;502;p38"/>
          <p:cNvSpPr/>
          <p:nvPr/>
        </p:nvSpPr>
        <p:spPr>
          <a:xfrm>
            <a:off x="5408149"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3" name="Google Shape;503;p38"/>
          <p:cNvSpPr/>
          <p:nvPr/>
        </p:nvSpPr>
        <p:spPr>
          <a:xfrm>
            <a:off x="5717686"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4" name="Google Shape;504;p38"/>
          <p:cNvSpPr/>
          <p:nvPr/>
        </p:nvSpPr>
        <p:spPr>
          <a:xfrm>
            <a:off x="602722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5" name="Google Shape;505;p38"/>
          <p:cNvSpPr/>
          <p:nvPr/>
        </p:nvSpPr>
        <p:spPr>
          <a:xfrm>
            <a:off x="6336760"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6" name="Google Shape;506;p38"/>
          <p:cNvSpPr/>
          <p:nvPr/>
        </p:nvSpPr>
        <p:spPr>
          <a:xfrm>
            <a:off x="6646296"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7" name="Google Shape;507;p38"/>
          <p:cNvSpPr/>
          <p:nvPr/>
        </p:nvSpPr>
        <p:spPr>
          <a:xfrm>
            <a:off x="6955833" y="3124117"/>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08" name="Google Shape;508;p38"/>
          <p:cNvSpPr/>
          <p:nvPr/>
        </p:nvSpPr>
        <p:spPr>
          <a:xfrm>
            <a:off x="4784803" y="3405645"/>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40</a:t>
            </a:r>
            <a:endParaRPr>
              <a:latin typeface="Arial" panose="020B0604020202020204" pitchFamily="34" charset="0"/>
              <a:cs typeface="Arial" panose="020B0604020202020204" pitchFamily="34" charset="0"/>
            </a:endParaRPr>
          </a:p>
        </p:txBody>
      </p:sp>
      <p:sp>
        <p:nvSpPr>
          <p:cNvPr id="509" name="Google Shape;509;p38"/>
          <p:cNvSpPr/>
          <p:nvPr/>
        </p:nvSpPr>
        <p:spPr>
          <a:xfrm>
            <a:off x="6951560" y="3405645"/>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47</a:t>
            </a:r>
            <a:endParaRPr>
              <a:latin typeface="Arial" panose="020B0604020202020204" pitchFamily="34" charset="0"/>
              <a:cs typeface="Arial" panose="020B0604020202020204" pitchFamily="34" charset="0"/>
            </a:endParaRPr>
          </a:p>
        </p:txBody>
      </p:sp>
      <p:sp>
        <p:nvSpPr>
          <p:cNvPr id="510" name="Google Shape;510;p38"/>
          <p:cNvSpPr/>
          <p:nvPr/>
        </p:nvSpPr>
        <p:spPr>
          <a:xfrm>
            <a:off x="188324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1" name="Google Shape;511;p38"/>
          <p:cNvSpPr/>
          <p:nvPr/>
        </p:nvSpPr>
        <p:spPr>
          <a:xfrm>
            <a:off x="2192779"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2" name="Google Shape;512;p38"/>
          <p:cNvSpPr/>
          <p:nvPr/>
        </p:nvSpPr>
        <p:spPr>
          <a:xfrm>
            <a:off x="2502316"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3" name="Google Shape;513;p38"/>
          <p:cNvSpPr/>
          <p:nvPr/>
        </p:nvSpPr>
        <p:spPr>
          <a:xfrm>
            <a:off x="281185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4" name="Google Shape;514;p38"/>
          <p:cNvSpPr/>
          <p:nvPr/>
        </p:nvSpPr>
        <p:spPr>
          <a:xfrm>
            <a:off x="3121389"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5" name="Google Shape;515;p38"/>
          <p:cNvSpPr/>
          <p:nvPr/>
        </p:nvSpPr>
        <p:spPr>
          <a:xfrm>
            <a:off x="3430926"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6" name="Google Shape;516;p38"/>
          <p:cNvSpPr/>
          <p:nvPr/>
        </p:nvSpPr>
        <p:spPr>
          <a:xfrm>
            <a:off x="374046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7" name="Google Shape;517;p38"/>
          <p:cNvSpPr/>
          <p:nvPr/>
        </p:nvSpPr>
        <p:spPr>
          <a:xfrm>
            <a:off x="4049999"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18" name="Google Shape;518;p38"/>
          <p:cNvSpPr/>
          <p:nvPr/>
        </p:nvSpPr>
        <p:spPr>
          <a:xfrm>
            <a:off x="1878969" y="4023408"/>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dirty="0">
                <a:solidFill>
                  <a:schemeClr val="dk1"/>
                </a:solidFill>
                <a:latin typeface="Arial" panose="020B0604020202020204" pitchFamily="34" charset="0"/>
                <a:ea typeface="Gill Sans"/>
                <a:cs typeface="Arial" panose="020B0604020202020204" pitchFamily="34" charset="0"/>
                <a:sym typeface="Gill Sans"/>
              </a:rPr>
              <a:t>48</a:t>
            </a:r>
            <a:endParaRPr dirty="0">
              <a:latin typeface="Arial" panose="020B0604020202020204" pitchFamily="34" charset="0"/>
              <a:cs typeface="Arial" panose="020B0604020202020204" pitchFamily="34" charset="0"/>
            </a:endParaRPr>
          </a:p>
        </p:txBody>
      </p:sp>
      <p:sp>
        <p:nvSpPr>
          <p:cNvPr id="519" name="Google Shape;519;p38"/>
          <p:cNvSpPr/>
          <p:nvPr/>
        </p:nvSpPr>
        <p:spPr>
          <a:xfrm>
            <a:off x="4045726" y="4023408"/>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55</a:t>
            </a:r>
            <a:endParaRPr>
              <a:latin typeface="Arial" panose="020B0604020202020204" pitchFamily="34" charset="0"/>
              <a:cs typeface="Arial" panose="020B0604020202020204" pitchFamily="34" charset="0"/>
            </a:endParaRPr>
          </a:p>
        </p:txBody>
      </p:sp>
      <p:sp>
        <p:nvSpPr>
          <p:cNvPr id="520" name="Google Shape;520;p38"/>
          <p:cNvSpPr/>
          <p:nvPr/>
        </p:nvSpPr>
        <p:spPr>
          <a:xfrm>
            <a:off x="4789076"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1" name="Google Shape;521;p38"/>
          <p:cNvSpPr/>
          <p:nvPr/>
        </p:nvSpPr>
        <p:spPr>
          <a:xfrm>
            <a:off x="509861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2" name="Google Shape;522;p38"/>
          <p:cNvSpPr/>
          <p:nvPr/>
        </p:nvSpPr>
        <p:spPr>
          <a:xfrm>
            <a:off x="5408149"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3" name="Google Shape;523;p38"/>
          <p:cNvSpPr/>
          <p:nvPr/>
        </p:nvSpPr>
        <p:spPr>
          <a:xfrm>
            <a:off x="5717686"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4" name="Google Shape;524;p38"/>
          <p:cNvSpPr/>
          <p:nvPr/>
        </p:nvSpPr>
        <p:spPr>
          <a:xfrm>
            <a:off x="602722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5" name="Google Shape;525;p38"/>
          <p:cNvSpPr/>
          <p:nvPr/>
        </p:nvSpPr>
        <p:spPr>
          <a:xfrm>
            <a:off x="6336760"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6" name="Google Shape;526;p38"/>
          <p:cNvSpPr/>
          <p:nvPr/>
        </p:nvSpPr>
        <p:spPr>
          <a:xfrm>
            <a:off x="6646296"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7" name="Google Shape;527;p38"/>
          <p:cNvSpPr/>
          <p:nvPr/>
        </p:nvSpPr>
        <p:spPr>
          <a:xfrm>
            <a:off x="6955833" y="3726870"/>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28" name="Google Shape;528;p38"/>
          <p:cNvSpPr/>
          <p:nvPr/>
        </p:nvSpPr>
        <p:spPr>
          <a:xfrm>
            <a:off x="4784803" y="4008399"/>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56</a:t>
            </a:r>
            <a:endParaRPr>
              <a:latin typeface="Arial" panose="020B0604020202020204" pitchFamily="34" charset="0"/>
              <a:cs typeface="Arial" panose="020B0604020202020204" pitchFamily="34" charset="0"/>
            </a:endParaRPr>
          </a:p>
        </p:txBody>
      </p:sp>
      <p:sp>
        <p:nvSpPr>
          <p:cNvPr id="529" name="Google Shape;529;p38"/>
          <p:cNvSpPr/>
          <p:nvPr/>
        </p:nvSpPr>
        <p:spPr>
          <a:xfrm>
            <a:off x="6951560" y="4008399"/>
            <a:ext cx="41444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63</a:t>
            </a:r>
            <a:endParaRPr>
              <a:latin typeface="Arial" panose="020B0604020202020204" pitchFamily="34" charset="0"/>
              <a:cs typeface="Arial" panose="020B0604020202020204" pitchFamily="34" charset="0"/>
            </a:endParaRPr>
          </a:p>
        </p:txBody>
      </p:sp>
      <p:sp>
        <p:nvSpPr>
          <p:cNvPr id="530" name="Google Shape;530;p38"/>
          <p:cNvSpPr/>
          <p:nvPr/>
        </p:nvSpPr>
        <p:spPr>
          <a:xfrm>
            <a:off x="1883243" y="1918609"/>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dirty="0">
                <a:solidFill>
                  <a:schemeClr val="lt1"/>
                </a:solidFill>
                <a:latin typeface="Arial" panose="020B0604020202020204" pitchFamily="34" charset="0"/>
                <a:ea typeface="Helvetica Neue"/>
                <a:cs typeface="Arial" panose="020B0604020202020204" pitchFamily="34" charset="0"/>
                <a:sym typeface="Helvetica Neue"/>
              </a:rPr>
              <a:t>D</a:t>
            </a:r>
            <a:endParaRPr dirty="0">
              <a:latin typeface="Arial" panose="020B0604020202020204" pitchFamily="34" charset="0"/>
              <a:cs typeface="Arial" panose="020B0604020202020204" pitchFamily="34" charset="0"/>
            </a:endParaRPr>
          </a:p>
        </p:txBody>
      </p:sp>
      <p:sp>
        <p:nvSpPr>
          <p:cNvPr id="531" name="Google Shape;531;p38"/>
          <p:cNvSpPr/>
          <p:nvPr/>
        </p:nvSpPr>
        <p:spPr>
          <a:xfrm>
            <a:off x="2192779" y="1918609"/>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dirty="0">
                <a:solidFill>
                  <a:schemeClr val="lt1"/>
                </a:solidFill>
                <a:latin typeface="Arial" panose="020B0604020202020204" pitchFamily="34" charset="0"/>
                <a:ea typeface="Helvetica Neue"/>
                <a:cs typeface="Arial" panose="020B0604020202020204" pitchFamily="34" charset="0"/>
                <a:sym typeface="Helvetica Neue"/>
              </a:rPr>
              <a:t>D</a:t>
            </a:r>
            <a:endParaRPr dirty="0">
              <a:latin typeface="Arial" panose="020B0604020202020204" pitchFamily="34" charset="0"/>
              <a:cs typeface="Arial" panose="020B0604020202020204" pitchFamily="34" charset="0"/>
            </a:endParaRPr>
          </a:p>
        </p:txBody>
      </p:sp>
      <p:sp>
        <p:nvSpPr>
          <p:cNvPr id="532" name="Google Shape;532;p38"/>
          <p:cNvSpPr/>
          <p:nvPr/>
        </p:nvSpPr>
        <p:spPr>
          <a:xfrm>
            <a:off x="2502316" y="1918609"/>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dirty="0">
                <a:solidFill>
                  <a:schemeClr val="lt1"/>
                </a:solidFill>
                <a:latin typeface="Arial" panose="020B0604020202020204" pitchFamily="34" charset="0"/>
                <a:ea typeface="Helvetica Neue"/>
                <a:cs typeface="Arial" panose="020B0604020202020204" pitchFamily="34" charset="0"/>
                <a:sym typeface="Helvetica Neue"/>
              </a:rPr>
              <a:t>D</a:t>
            </a:r>
            <a:endParaRPr dirty="0">
              <a:latin typeface="Arial" panose="020B0604020202020204" pitchFamily="34" charset="0"/>
              <a:cs typeface="Arial" panose="020B0604020202020204" pitchFamily="34" charset="0"/>
            </a:endParaRPr>
          </a:p>
        </p:txBody>
      </p:sp>
      <p:sp>
        <p:nvSpPr>
          <p:cNvPr id="533" name="Google Shape;533;p38"/>
          <p:cNvSpPr/>
          <p:nvPr/>
        </p:nvSpPr>
        <p:spPr>
          <a:xfrm>
            <a:off x="2811853" y="1918609"/>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534" name="Google Shape;534;p38"/>
          <p:cNvSpPr/>
          <p:nvPr/>
        </p:nvSpPr>
        <p:spPr>
          <a:xfrm>
            <a:off x="3121389" y="1918609"/>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535" name="Google Shape;535;p38"/>
          <p:cNvSpPr/>
          <p:nvPr/>
        </p:nvSpPr>
        <p:spPr>
          <a:xfrm>
            <a:off x="3430926" y="1918609"/>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536" name="Google Shape;536;p38"/>
          <p:cNvSpPr/>
          <p:nvPr/>
        </p:nvSpPr>
        <p:spPr>
          <a:xfrm>
            <a:off x="3740463" y="1918609"/>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537" name="Google Shape;537;p38"/>
          <p:cNvSpPr/>
          <p:nvPr/>
        </p:nvSpPr>
        <p:spPr>
          <a:xfrm>
            <a:off x="4049999" y="1918609"/>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538" name="Google Shape;538;p38"/>
          <p:cNvSpPr/>
          <p:nvPr/>
        </p:nvSpPr>
        <p:spPr>
          <a:xfrm>
            <a:off x="285221" y="249937"/>
            <a:ext cx="8056346" cy="1485557"/>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2400" dirty="0">
                <a:solidFill>
                  <a:srgbClr val="000000"/>
                </a:solidFill>
                <a:latin typeface="Arial" panose="020B0604020202020204" pitchFamily="34" charset="0"/>
                <a:ea typeface="Gill Sans"/>
                <a:cs typeface="Arial" panose="020B0604020202020204" pitchFamily="34" charset="0"/>
                <a:sym typeface="Gill Sans"/>
              </a:rPr>
              <a:t>Assume 256 byte </a:t>
            </a:r>
            <a:r>
              <a:rPr lang="en-US" sz="2400" dirty="0" err="1">
                <a:solidFill>
                  <a:srgbClr val="000000"/>
                </a:solidFill>
                <a:latin typeface="Arial" panose="020B0604020202020204" pitchFamily="34" charset="0"/>
                <a:ea typeface="Gill Sans"/>
                <a:cs typeface="Arial" panose="020B0604020202020204" pitchFamily="34" charset="0"/>
                <a:sym typeface="Gill Sans"/>
              </a:rPr>
              <a:t>inodes</a:t>
            </a:r>
            <a:r>
              <a:rPr lang="en-US" sz="2400" dirty="0">
                <a:solidFill>
                  <a:srgbClr val="000000"/>
                </a:solidFill>
                <a:latin typeface="Arial" panose="020B0604020202020204" pitchFamily="34" charset="0"/>
                <a:ea typeface="Gill Sans"/>
                <a:cs typeface="Arial" panose="020B0604020202020204" pitchFamily="34" charset="0"/>
                <a:sym typeface="Gill Sans"/>
              </a:rPr>
              <a:t>, 4KB blocks (16 </a:t>
            </a:r>
            <a:r>
              <a:rPr lang="en-US" sz="2400" dirty="0" err="1">
                <a:solidFill>
                  <a:srgbClr val="000000"/>
                </a:solidFill>
                <a:latin typeface="Arial" panose="020B0604020202020204" pitchFamily="34" charset="0"/>
                <a:ea typeface="Gill Sans"/>
                <a:cs typeface="Arial" panose="020B0604020202020204" pitchFamily="34" charset="0"/>
                <a:sym typeface="Gill Sans"/>
              </a:rPr>
              <a:t>inodes</a:t>
            </a:r>
            <a:r>
              <a:rPr lang="en-US" sz="2400" dirty="0">
                <a:solidFill>
                  <a:srgbClr val="000000"/>
                </a:solidFill>
                <a:latin typeface="Arial" panose="020B0604020202020204" pitchFamily="34" charset="0"/>
                <a:ea typeface="Gill Sans"/>
                <a:cs typeface="Arial" panose="020B0604020202020204" pitchFamily="34" charset="0"/>
                <a:sym typeface="Gill Sans"/>
              </a:rPr>
              <a:t>/block).  </a:t>
            </a:r>
            <a:endParaRPr sz="2400" dirty="0">
              <a:solidFill>
                <a:schemeClr val="dk1"/>
              </a:solidFill>
              <a:latin typeface="Arial" panose="020B0604020202020204" pitchFamily="34" charset="0"/>
              <a:ea typeface="Gill Sans"/>
              <a:cs typeface="Arial" panose="020B0604020202020204" pitchFamily="34" charset="0"/>
              <a:sym typeface="Gill Sans"/>
            </a:endParaRPr>
          </a:p>
          <a:p>
            <a:pPr marL="0" marR="0" lvl="0" indent="0" algn="l" rtl="0">
              <a:spcBef>
                <a:spcPts val="0"/>
              </a:spcBef>
              <a:spcAft>
                <a:spcPts val="0"/>
              </a:spcAft>
              <a:buNone/>
            </a:pPr>
            <a:r>
              <a:rPr lang="en-US" sz="2400" dirty="0">
                <a:solidFill>
                  <a:srgbClr val="000000"/>
                </a:solidFill>
                <a:latin typeface="Arial" panose="020B0604020202020204" pitchFamily="34" charset="0"/>
                <a:ea typeface="Gill Sans"/>
                <a:cs typeface="Arial" panose="020B0604020202020204" pitchFamily="34" charset="0"/>
                <a:sym typeface="Gill Sans"/>
              </a:rPr>
              <a:t>What is offset for </a:t>
            </a:r>
            <a:r>
              <a:rPr lang="en-US" sz="2400" dirty="0" err="1">
                <a:solidFill>
                  <a:srgbClr val="000000"/>
                </a:solidFill>
                <a:latin typeface="Arial" panose="020B0604020202020204" pitchFamily="34" charset="0"/>
                <a:ea typeface="Gill Sans"/>
                <a:cs typeface="Arial" panose="020B0604020202020204" pitchFamily="34" charset="0"/>
                <a:sym typeface="Gill Sans"/>
              </a:rPr>
              <a:t>inode</a:t>
            </a:r>
            <a:r>
              <a:rPr lang="en-US" sz="2400" dirty="0">
                <a:solidFill>
                  <a:srgbClr val="000000"/>
                </a:solidFill>
                <a:latin typeface="Arial" panose="020B0604020202020204" pitchFamily="34" charset="0"/>
                <a:ea typeface="Gill Sans"/>
                <a:cs typeface="Arial" panose="020B0604020202020204" pitchFamily="34" charset="0"/>
                <a:sym typeface="Gill Sans"/>
              </a:rPr>
              <a:t> with number 4?</a:t>
            </a:r>
            <a:endParaRPr sz="2400" dirty="0">
              <a:latin typeface="Arial" panose="020B0604020202020204" pitchFamily="34" charset="0"/>
              <a:cs typeface="Arial" panose="020B0604020202020204" pitchFamily="34" charset="0"/>
            </a:endParaRPr>
          </a:p>
        </p:txBody>
      </p:sp>
      <p:sp>
        <p:nvSpPr>
          <p:cNvPr id="539" name="Google Shape;539;p38"/>
          <p:cNvSpPr txBox="1"/>
          <p:nvPr/>
        </p:nvSpPr>
        <p:spPr>
          <a:xfrm>
            <a:off x="4406992" y="556429"/>
            <a:ext cx="283500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1"/>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Clr>
                <a:schemeClr val="dk1"/>
              </a:buClr>
              <a:buSzPts val="4400"/>
              <a:buFont typeface="Bebas Neue"/>
              <a:buNone/>
            </a:pPr>
            <a:r>
              <a:rPr lang="en-US"/>
              <a:t>I/O and Disks</a:t>
            </a:r>
          </a:p>
        </p:txBody>
      </p:sp>
      <p:sp>
        <p:nvSpPr>
          <p:cNvPr id="257" name="Google Shape;257;p21"/>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152400" indent="0">
              <a:spcBef>
                <a:spcPts val="0"/>
              </a:spcBef>
              <a:spcAft>
                <a:spcPts val="600"/>
              </a:spcAft>
              <a:buClr>
                <a:schemeClr val="dk1"/>
              </a:buClr>
              <a:buSzPts val="2400"/>
              <a:buNone/>
            </a:pPr>
            <a:r>
              <a:rPr lang="en-US" dirty="0"/>
              <a:t>OS interaction with I/O devices crucial (keyboard, mouse etc.)</a:t>
            </a:r>
          </a:p>
          <a:p>
            <a:pPr marL="457200" lvl="1" indent="0">
              <a:spcBef>
                <a:spcPts val="0"/>
              </a:spcBef>
              <a:spcAft>
                <a:spcPts val="600"/>
              </a:spcAft>
              <a:buClr>
                <a:schemeClr val="dk1"/>
              </a:buClr>
              <a:buSzPts val="2400"/>
              <a:buNone/>
            </a:pPr>
            <a:r>
              <a:rPr lang="en-US" sz="1800" dirty="0"/>
              <a:t>Variety of mechanisms</a:t>
            </a:r>
          </a:p>
          <a:p>
            <a:pPr marL="152400" indent="0">
              <a:spcBef>
                <a:spcPts val="0"/>
              </a:spcBef>
              <a:spcAft>
                <a:spcPts val="600"/>
              </a:spcAft>
              <a:buClr>
                <a:schemeClr val="dk1"/>
              </a:buClr>
              <a:buSzPts val="2400"/>
              <a:buNone/>
            </a:pPr>
            <a:endParaRPr lang="en-US" dirty="0"/>
          </a:p>
          <a:p>
            <a:pPr marL="152400" indent="0">
              <a:spcBef>
                <a:spcPts val="0"/>
              </a:spcBef>
              <a:spcAft>
                <a:spcPts val="600"/>
              </a:spcAft>
              <a:buClr>
                <a:schemeClr val="dk1"/>
              </a:buClr>
              <a:buSzPts val="2400"/>
              <a:buNone/>
            </a:pPr>
            <a:r>
              <a:rPr lang="en-US" dirty="0"/>
              <a:t>Disks form an important class of I/O</a:t>
            </a:r>
          </a:p>
          <a:p>
            <a:pPr marL="152400" indent="0">
              <a:spcBef>
                <a:spcPts val="0"/>
              </a:spcBef>
              <a:spcAft>
                <a:spcPts val="600"/>
              </a:spcAft>
              <a:buClr>
                <a:schemeClr val="dk1"/>
              </a:buClr>
              <a:buSzPts val="2400"/>
              <a:buNone/>
            </a:pPr>
            <a:endParaRPr lang="en-US" dirty="0"/>
          </a:p>
          <a:p>
            <a:pPr marL="152400" indent="0">
              <a:spcBef>
                <a:spcPts val="0"/>
              </a:spcBef>
              <a:spcAft>
                <a:spcPts val="600"/>
              </a:spcAft>
              <a:buClr>
                <a:schemeClr val="dk1"/>
              </a:buClr>
              <a:buSzPts val="2400"/>
              <a:buNone/>
            </a:pPr>
            <a:r>
              <a:rPr lang="en-US" dirty="0"/>
              <a:t>HDD vs SSD</a:t>
            </a:r>
          </a:p>
          <a:p>
            <a:pPr marL="152400" indent="0">
              <a:spcBef>
                <a:spcPts val="0"/>
              </a:spcBef>
              <a:spcAft>
                <a:spcPts val="600"/>
              </a:spcAft>
              <a:buClr>
                <a:schemeClr val="dk1"/>
              </a:buClr>
              <a:buSzPts val="2400"/>
              <a:buNone/>
            </a:pPr>
            <a:endParaRPr lang="en-US" dirty="0"/>
          </a:p>
          <a:p>
            <a:pPr marL="152400" indent="0">
              <a:spcBef>
                <a:spcPts val="0"/>
              </a:spcBef>
              <a:spcAft>
                <a:spcPts val="600"/>
              </a:spcAft>
              <a:buClr>
                <a:schemeClr val="dk1"/>
              </a:buClr>
              <a:buSzPts val="2400"/>
              <a:buNone/>
            </a:pPr>
            <a:r>
              <a:rPr lang="en-US" dirty="0"/>
              <a:t>RAID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3" name="Text Placeholder 2">
            <a:extLst>
              <a:ext uri="{FF2B5EF4-FFF2-40B4-BE49-F238E27FC236}">
                <a16:creationId xmlns:a16="http://schemas.microsoft.com/office/drawing/2014/main" id="{7633CC76-FAC9-C7F0-3A55-3C5BF40154B3}"/>
              </a:ext>
            </a:extLst>
          </p:cNvPr>
          <p:cNvSpPr>
            <a:spLocks noGrp="1"/>
          </p:cNvSpPr>
          <p:nvPr>
            <p:ph type="body" sz="quarter" idx="12"/>
          </p:nvPr>
        </p:nvSpPr>
        <p:spPr/>
        <p:txBody>
          <a:bodyPr/>
          <a:lstStyle/>
          <a:p>
            <a:r>
              <a:rPr lang="en-US" b="1" i="0" kern="1200" dirty="0">
                <a:latin typeface="Arial" panose="020B0604020202020204" pitchFamily="34" charset="0"/>
                <a:ea typeface="+mn-ea"/>
                <a:cs typeface="Arial" panose="020B0604020202020204" pitchFamily="34" charset="0"/>
              </a:rPr>
              <a:t>File Systems Practice</a:t>
            </a:r>
          </a:p>
        </p:txBody>
      </p:sp>
      <p:sp>
        <p:nvSpPr>
          <p:cNvPr id="2" name="Content Placeholder 1">
            <a:extLst>
              <a:ext uri="{FF2B5EF4-FFF2-40B4-BE49-F238E27FC236}">
                <a16:creationId xmlns:a16="http://schemas.microsoft.com/office/drawing/2014/main" id="{DF90D58E-19FD-0E69-59F5-91790751840B}"/>
              </a:ext>
            </a:extLst>
          </p:cNvPr>
          <p:cNvSpPr>
            <a:spLocks noGrp="1"/>
          </p:cNvSpPr>
          <p:nvPr>
            <p:ph sz="quarter" idx="13"/>
          </p:nvPr>
        </p:nvSpPr>
        <p:spPr/>
        <p:txBody>
          <a:bodyPr/>
          <a:lstStyle/>
          <a:p>
            <a:pPr marL="0" lvl="0" indent="0" algn="l" rtl="0">
              <a:spcBef>
                <a:spcPts val="360"/>
              </a:spcBef>
              <a:spcAft>
                <a:spcPts val="0"/>
              </a:spcAft>
              <a:buNone/>
            </a:pPr>
            <a:r>
              <a:rPr lang="en-US" sz="2200" dirty="0"/>
              <a:t>Impact of deleting symbolic link versus hard link?</a:t>
            </a:r>
          </a:p>
          <a:p>
            <a:pPr marL="0" lvl="0" indent="0" algn="l" rtl="0">
              <a:spcBef>
                <a:spcPts val="360"/>
              </a:spcBef>
              <a:spcAft>
                <a:spcPts val="0"/>
              </a:spcAft>
              <a:buNone/>
            </a:pPr>
            <a:endParaRPr lang="en-US" sz="2200" dirty="0"/>
          </a:p>
          <a:p>
            <a:pPr marL="0" lvl="0" indent="0" algn="l" rtl="0">
              <a:spcBef>
                <a:spcPts val="360"/>
              </a:spcBef>
              <a:spcAft>
                <a:spcPts val="0"/>
              </a:spcAft>
              <a:buNone/>
            </a:pPr>
            <a:r>
              <a:rPr lang="en-US" sz="2200" dirty="0"/>
              <a:t>Num. </a:t>
            </a:r>
            <a:r>
              <a:rPr lang="en-US" sz="2200" dirty="0" err="1"/>
              <a:t>inodes</a:t>
            </a:r>
            <a:r>
              <a:rPr lang="en-US" sz="2200" dirty="0"/>
              <a:t> accessed on opening “/home/user/cs537/midterm3/</a:t>
            </a:r>
            <a:r>
              <a:rPr lang="en-US" sz="2200" dirty="0" err="1"/>
              <a:t>fake.txt</a:t>
            </a:r>
            <a:r>
              <a:rPr lang="en-US" sz="2200" dirty="0"/>
              <a:t>” with nothing cached?</a:t>
            </a:r>
          </a:p>
          <a:p>
            <a:pPr marL="0" lvl="0" indent="0" algn="l" rtl="0">
              <a:spcBef>
                <a:spcPts val="360"/>
              </a:spcBef>
              <a:spcAft>
                <a:spcPts val="0"/>
              </a:spcAft>
              <a:buNone/>
            </a:pPr>
            <a:endParaRPr lang="en-US" sz="2200" dirty="0"/>
          </a:p>
          <a:p>
            <a:pPr marL="0" lvl="0" indent="0" algn="l" rtl="0">
              <a:spcBef>
                <a:spcPts val="360"/>
              </a:spcBef>
              <a:spcAft>
                <a:spcPts val="0"/>
              </a:spcAft>
              <a:buNone/>
            </a:pPr>
            <a:r>
              <a:rPr lang="en-US" sz="2200" dirty="0"/>
              <a:t>Does </a:t>
            </a:r>
            <a:r>
              <a:rPr lang="en-US" sz="2200" dirty="0" err="1"/>
              <a:t>fsync</a:t>
            </a:r>
            <a:r>
              <a:rPr lang="en-US" sz="2200" dirty="0"/>
              <a:t> guarantee that data will always be written to disk immediately? When do we know that data will survive a crash?</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40"/>
          <p:cNvSpPr txBox="1">
            <a:spLocks noGrp="1"/>
          </p:cNvSpPr>
          <p:nvPr>
            <p:ph type="body" sz="quarter" idx="12"/>
          </p:nvPr>
        </p:nvSpPr>
        <p:spPr>
          <a:xfrm>
            <a:off x="315492" y="473528"/>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dirty="0"/>
              <a:t>Link output?</a:t>
            </a:r>
          </a:p>
        </p:txBody>
      </p:sp>
      <p:sp>
        <p:nvSpPr>
          <p:cNvPr id="553" name="Google Shape;553;p40"/>
          <p:cNvSpPr txBox="1">
            <a:spLocks noGrp="1"/>
          </p:cNvSpPr>
          <p:nvPr>
            <p:ph sz="quarter" idx="13"/>
          </p:nvPr>
        </p:nvSpPr>
        <p:spPr>
          <a:xfrm>
            <a:off x="371473" y="1380336"/>
            <a:ext cx="6813097" cy="3340954"/>
          </a:xfrm>
        </p:spPr>
        <p:txBody>
          <a:bodyPr spcFirstLastPara="1" lIns="91425" tIns="45700" rIns="91425" bIns="45700" anchorCtr="0">
            <a:normAutofit/>
          </a:bodyPr>
          <a:lstStyle/>
          <a:p>
            <a:pPr marL="457200" lvl="0" indent="-342900" rtl="0">
              <a:spcBef>
                <a:spcPts val="360"/>
              </a:spcBef>
              <a:spcAft>
                <a:spcPts val="0"/>
              </a:spcAft>
              <a:buSzPts val="1800"/>
              <a:buAutoNum type="arabicPeriod"/>
            </a:pPr>
            <a:r>
              <a:rPr lang="en-US" sz="2400" dirty="0"/>
              <a:t>echo "Hello, this is </a:t>
            </a:r>
            <a:r>
              <a:rPr lang="en-US" sz="2400" dirty="0" err="1"/>
              <a:t>file.txt</a:t>
            </a:r>
            <a:r>
              <a:rPr lang="en-US" sz="2400" dirty="0"/>
              <a:t>!" &gt; </a:t>
            </a:r>
            <a:r>
              <a:rPr lang="en-US" sz="2400" dirty="0" err="1"/>
              <a:t>file.txt</a:t>
            </a:r>
            <a:endParaRPr lang="en-US" sz="2400" dirty="0"/>
          </a:p>
          <a:p>
            <a:pPr marL="457200" lvl="0" indent="-342900" rtl="0">
              <a:spcBef>
                <a:spcPts val="0"/>
              </a:spcBef>
              <a:spcAft>
                <a:spcPts val="0"/>
              </a:spcAft>
              <a:buSzPts val="1800"/>
              <a:buAutoNum type="arabicPeriod"/>
            </a:pPr>
            <a:r>
              <a:rPr lang="en-US" sz="2400" dirty="0"/>
              <a:t>ln </a:t>
            </a:r>
            <a:r>
              <a:rPr lang="en-US" sz="2400" dirty="0" err="1"/>
              <a:t>file.txt</a:t>
            </a:r>
            <a:r>
              <a:rPr lang="en-US" sz="2400" dirty="0"/>
              <a:t> </a:t>
            </a:r>
            <a:r>
              <a:rPr lang="en-US" sz="2400" dirty="0" err="1"/>
              <a:t>hardlink.txt</a:t>
            </a:r>
            <a:endParaRPr lang="en-US" sz="2400" dirty="0"/>
          </a:p>
          <a:p>
            <a:pPr marL="457200" lvl="0" indent="-342900" rtl="0">
              <a:spcBef>
                <a:spcPts val="0"/>
              </a:spcBef>
              <a:spcAft>
                <a:spcPts val="0"/>
              </a:spcAft>
              <a:buSzPts val="1800"/>
              <a:buAutoNum type="arabicPeriod"/>
            </a:pPr>
            <a:r>
              <a:rPr lang="en-US" sz="2400" dirty="0"/>
              <a:t>cat </a:t>
            </a:r>
            <a:r>
              <a:rPr lang="en-US" sz="2400" dirty="0" err="1"/>
              <a:t>hardlink.txt</a:t>
            </a:r>
            <a:endParaRPr lang="en-US" sz="2400" dirty="0"/>
          </a:p>
          <a:p>
            <a:pPr marL="457200" lvl="0" indent="-342900" rtl="0">
              <a:spcBef>
                <a:spcPts val="0"/>
              </a:spcBef>
              <a:spcAft>
                <a:spcPts val="0"/>
              </a:spcAft>
              <a:buSzPts val="1800"/>
              <a:buAutoNum type="arabicPeriod"/>
            </a:pPr>
            <a:r>
              <a:rPr lang="en-US" sz="2400" dirty="0"/>
              <a:t>echo "This is an update to </a:t>
            </a:r>
            <a:r>
              <a:rPr lang="en-US" sz="2400" dirty="0" err="1"/>
              <a:t>file.txt</a:t>
            </a:r>
            <a:r>
              <a:rPr lang="en-US" sz="2400" dirty="0"/>
              <a:t>." &gt; </a:t>
            </a:r>
            <a:r>
              <a:rPr lang="en-US" sz="2400" dirty="0" err="1"/>
              <a:t>file.txt</a:t>
            </a:r>
            <a:endParaRPr lang="en-US" sz="2400" dirty="0"/>
          </a:p>
          <a:p>
            <a:pPr marL="457200" lvl="0" indent="-342900" rtl="0">
              <a:spcBef>
                <a:spcPts val="0"/>
              </a:spcBef>
              <a:spcAft>
                <a:spcPts val="0"/>
              </a:spcAft>
              <a:buSzPts val="1800"/>
              <a:buAutoNum type="arabicPeriod"/>
            </a:pPr>
            <a:r>
              <a:rPr lang="en-US" sz="2400" dirty="0"/>
              <a:t>cat </a:t>
            </a:r>
            <a:r>
              <a:rPr lang="en-US" sz="2400" dirty="0" err="1"/>
              <a:t>hardlink.txt</a:t>
            </a:r>
            <a:endParaRPr lang="en-US" sz="2400" dirty="0"/>
          </a:p>
          <a:p>
            <a:pPr marL="457200" lvl="0" indent="-342900" rtl="0">
              <a:spcBef>
                <a:spcPts val="0"/>
              </a:spcBef>
              <a:spcAft>
                <a:spcPts val="0"/>
              </a:spcAft>
              <a:buSzPts val="1800"/>
              <a:buAutoNum type="arabicPeriod"/>
            </a:pPr>
            <a:r>
              <a:rPr lang="en-US" sz="2400" dirty="0"/>
              <a:t>ln -s </a:t>
            </a:r>
            <a:r>
              <a:rPr lang="en-US" sz="2400" dirty="0" err="1"/>
              <a:t>file.txt</a:t>
            </a:r>
            <a:r>
              <a:rPr lang="en-US" sz="2400" dirty="0"/>
              <a:t> </a:t>
            </a:r>
            <a:r>
              <a:rPr lang="en-US" sz="2400" dirty="0" err="1"/>
              <a:t>symlink.txt</a:t>
            </a:r>
            <a:endParaRPr lang="en-US" sz="2400" dirty="0"/>
          </a:p>
          <a:p>
            <a:pPr marL="457200" lvl="0" indent="-342900" rtl="0">
              <a:spcBef>
                <a:spcPts val="0"/>
              </a:spcBef>
              <a:spcAft>
                <a:spcPts val="0"/>
              </a:spcAft>
              <a:buSzPts val="1800"/>
              <a:buAutoNum type="arabicPeriod"/>
            </a:pPr>
            <a:r>
              <a:rPr lang="en-US" sz="2400" dirty="0"/>
              <a:t>rm </a:t>
            </a:r>
            <a:r>
              <a:rPr lang="en-US" sz="2400" dirty="0" err="1"/>
              <a:t>file.txt</a:t>
            </a:r>
            <a:endParaRPr lang="en-US" sz="2400" dirty="0"/>
          </a:p>
          <a:p>
            <a:pPr marL="457200" lvl="0" indent="-342900" rtl="0">
              <a:spcBef>
                <a:spcPts val="0"/>
              </a:spcBef>
              <a:spcAft>
                <a:spcPts val="0"/>
              </a:spcAft>
              <a:buSzPts val="1800"/>
              <a:buAutoNum type="arabicPeriod"/>
            </a:pPr>
            <a:r>
              <a:rPr lang="en-US" sz="2400" dirty="0"/>
              <a:t>cat </a:t>
            </a:r>
            <a:r>
              <a:rPr lang="en-US" sz="2400" dirty="0" err="1"/>
              <a:t>hardlink.txt</a:t>
            </a:r>
            <a:endParaRPr lang="en-US" sz="2400" dirty="0"/>
          </a:p>
          <a:p>
            <a:pPr marL="457200" lvl="0" indent="-342900" rtl="0">
              <a:spcBef>
                <a:spcPts val="0"/>
              </a:spcBef>
              <a:spcAft>
                <a:spcPts val="0"/>
              </a:spcAft>
              <a:buSzPts val="1800"/>
              <a:buAutoNum type="arabicPeriod"/>
            </a:pPr>
            <a:r>
              <a:rPr lang="en-US" sz="2400" dirty="0"/>
              <a:t>cat </a:t>
            </a:r>
            <a:r>
              <a:rPr lang="en-US" sz="2400" dirty="0" err="1"/>
              <a:t>symlink.txt</a:t>
            </a:r>
            <a:endParaRPr lang="en-US" sz="2400" dirty="0"/>
          </a:p>
        </p:txBody>
      </p:sp>
      <p:pic>
        <p:nvPicPr>
          <p:cNvPr id="554" name="Google Shape;554;p40" descr="A cartoon of a child&#10;&#10;AI-generated content may be incorrect."/>
          <p:cNvPicPr preferRelativeResize="0">
            <a:picLocks noChangeAspect="1"/>
          </p:cNvPicPr>
          <p:nvPr/>
        </p:nvPicPr>
        <p:blipFill>
          <a:blip r:embed="rId3"/>
          <a:srcRect r="4" b="5387"/>
          <a:stretch/>
        </p:blipFill>
        <p:spPr>
          <a:xfrm>
            <a:off x="6764377" y="3022525"/>
            <a:ext cx="2201668" cy="188537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559"/>
        <p:cNvGrpSpPr/>
        <p:nvPr/>
      </p:nvGrpSpPr>
      <p:grpSpPr>
        <a:xfrm>
          <a:off x="0" y="0"/>
          <a:ext cx="0" cy="0"/>
          <a:chOff x="0" y="0"/>
          <a:chExt cx="0" cy="0"/>
        </a:xfrm>
      </p:grpSpPr>
      <p:sp>
        <p:nvSpPr>
          <p:cNvPr id="560" name="Google Shape;560;p4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FS STRUCTS: Bitmaps, 1 bit/block</a:t>
            </a:r>
            <a:endParaRPr sz="3416" b="0" i="0" u="none" strike="noStrike" cap="none">
              <a:solidFill>
                <a:srgbClr val="C00000"/>
              </a:solidFill>
              <a:ea typeface="Bebas Neue"/>
              <a:sym typeface="Bebas Neue"/>
            </a:endParaRPr>
          </a:p>
        </p:txBody>
      </p:sp>
      <p:grpSp>
        <p:nvGrpSpPr>
          <p:cNvPr id="561" name="Google Shape;561;p41"/>
          <p:cNvGrpSpPr/>
          <p:nvPr/>
        </p:nvGrpSpPr>
        <p:grpSpPr>
          <a:xfrm>
            <a:off x="1913125" y="1489063"/>
            <a:ext cx="5344701" cy="2403642"/>
            <a:chOff x="1431001" y="2045826"/>
            <a:chExt cx="10135137" cy="4558017"/>
          </a:xfrm>
        </p:grpSpPr>
        <p:sp>
          <p:nvSpPr>
            <p:cNvPr id="562" name="Google Shape;562;p41"/>
            <p:cNvSpPr/>
            <p:nvPr/>
          </p:nvSpPr>
          <p:spPr>
            <a:xfrm>
              <a:off x="1533344" y="2579687"/>
              <a:ext cx="309295"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563" name="Google Shape;563;p41"/>
            <p:cNvSpPr/>
            <p:nvPr/>
          </p:nvSpPr>
          <p:spPr>
            <a:xfrm>
              <a:off x="5642156" y="2579687"/>
              <a:ext cx="309295"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564" name="Google Shape;564;p41"/>
            <p:cNvSpPr/>
            <p:nvPr/>
          </p:nvSpPr>
          <p:spPr>
            <a:xfrm>
              <a:off x="6949427"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65" name="Google Shape;565;p41"/>
            <p:cNvSpPr/>
            <p:nvPr/>
          </p:nvSpPr>
          <p:spPr>
            <a:xfrm>
              <a:off x="7536400"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66" name="Google Shape;566;p41"/>
            <p:cNvSpPr/>
            <p:nvPr/>
          </p:nvSpPr>
          <p:spPr>
            <a:xfrm>
              <a:off x="8123373"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67" name="Google Shape;567;p41"/>
            <p:cNvSpPr/>
            <p:nvPr/>
          </p:nvSpPr>
          <p:spPr>
            <a:xfrm>
              <a:off x="8710346"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68" name="Google Shape;568;p41"/>
            <p:cNvSpPr/>
            <p:nvPr/>
          </p:nvSpPr>
          <p:spPr>
            <a:xfrm>
              <a:off x="9297320" y="2045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69" name="Google Shape;569;p41"/>
            <p:cNvSpPr/>
            <p:nvPr/>
          </p:nvSpPr>
          <p:spPr>
            <a:xfrm>
              <a:off x="9884293"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0" name="Google Shape;570;p41"/>
            <p:cNvSpPr/>
            <p:nvPr/>
          </p:nvSpPr>
          <p:spPr>
            <a:xfrm>
              <a:off x="10471266"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1" name="Google Shape;571;p41"/>
            <p:cNvSpPr/>
            <p:nvPr/>
          </p:nvSpPr>
          <p:spPr>
            <a:xfrm>
              <a:off x="11058239" y="2045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2" name="Google Shape;572;p41"/>
            <p:cNvSpPr/>
            <p:nvPr/>
          </p:nvSpPr>
          <p:spPr>
            <a:xfrm>
              <a:off x="7043665" y="2579687"/>
              <a:ext cx="309295"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573" name="Google Shape;573;p41"/>
            <p:cNvSpPr/>
            <p:nvPr/>
          </p:nvSpPr>
          <p:spPr>
            <a:xfrm>
              <a:off x="11050137" y="2579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15</a:t>
              </a:r>
              <a:endParaRPr>
                <a:latin typeface="Arial" panose="020B0604020202020204" pitchFamily="34" charset="0"/>
                <a:cs typeface="Arial" panose="020B0604020202020204" pitchFamily="34" charset="0"/>
              </a:endParaRPr>
            </a:p>
          </p:txBody>
        </p:sp>
        <p:sp>
          <p:nvSpPr>
            <p:cNvPr id="574" name="Google Shape;574;p41"/>
            <p:cNvSpPr/>
            <p:nvPr/>
          </p:nvSpPr>
          <p:spPr>
            <a:xfrm>
              <a:off x="1439106"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5" name="Google Shape;575;p41"/>
            <p:cNvSpPr/>
            <p:nvPr/>
          </p:nvSpPr>
          <p:spPr>
            <a:xfrm>
              <a:off x="2026079"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6" name="Google Shape;576;p41"/>
            <p:cNvSpPr/>
            <p:nvPr/>
          </p:nvSpPr>
          <p:spPr>
            <a:xfrm>
              <a:off x="2613052"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7" name="Google Shape;577;p41"/>
            <p:cNvSpPr/>
            <p:nvPr/>
          </p:nvSpPr>
          <p:spPr>
            <a:xfrm>
              <a:off x="3200025"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8" name="Google Shape;578;p41"/>
            <p:cNvSpPr/>
            <p:nvPr/>
          </p:nvSpPr>
          <p:spPr>
            <a:xfrm>
              <a:off x="3786999" y="3188826"/>
              <a:ext cx="507454" cy="562381"/>
            </a:xfrm>
            <a:prstGeom prst="rect">
              <a:avLst/>
            </a:prstGeom>
            <a:solidFill>
              <a:srgbClr val="FF0000"/>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79" name="Google Shape;579;p41"/>
            <p:cNvSpPr/>
            <p:nvPr/>
          </p:nvSpPr>
          <p:spPr>
            <a:xfrm>
              <a:off x="4373972" y="3188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0" name="Google Shape;580;p41"/>
            <p:cNvSpPr/>
            <p:nvPr/>
          </p:nvSpPr>
          <p:spPr>
            <a:xfrm>
              <a:off x="4960945" y="3188826"/>
              <a:ext cx="507455" cy="562381"/>
            </a:xfrm>
            <a:prstGeom prst="rect">
              <a:avLst/>
            </a:prstGeom>
            <a:solidFill>
              <a:srgbClr val="FF0000"/>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1" name="Google Shape;581;p41"/>
            <p:cNvSpPr/>
            <p:nvPr/>
          </p:nvSpPr>
          <p:spPr>
            <a:xfrm>
              <a:off x="5547918"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2" name="Google Shape;582;p41"/>
            <p:cNvSpPr/>
            <p:nvPr/>
          </p:nvSpPr>
          <p:spPr>
            <a:xfrm>
              <a:off x="1431001" y="3722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16</a:t>
              </a:r>
              <a:endParaRPr>
                <a:latin typeface="Arial" panose="020B0604020202020204" pitchFamily="34" charset="0"/>
                <a:cs typeface="Arial" panose="020B0604020202020204" pitchFamily="34" charset="0"/>
              </a:endParaRPr>
            </a:p>
          </p:txBody>
        </p:sp>
        <p:sp>
          <p:nvSpPr>
            <p:cNvPr id="583" name="Google Shape;583;p41"/>
            <p:cNvSpPr/>
            <p:nvPr/>
          </p:nvSpPr>
          <p:spPr>
            <a:xfrm>
              <a:off x="5539816" y="3722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23</a:t>
              </a:r>
              <a:endParaRPr>
                <a:latin typeface="Arial" panose="020B0604020202020204" pitchFamily="34" charset="0"/>
                <a:cs typeface="Arial" panose="020B0604020202020204" pitchFamily="34" charset="0"/>
              </a:endParaRPr>
            </a:p>
          </p:txBody>
        </p:sp>
        <p:sp>
          <p:nvSpPr>
            <p:cNvPr id="584" name="Google Shape;584;p41"/>
            <p:cNvSpPr/>
            <p:nvPr/>
          </p:nvSpPr>
          <p:spPr>
            <a:xfrm>
              <a:off x="6949427"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5" name="Google Shape;585;p41"/>
            <p:cNvSpPr/>
            <p:nvPr/>
          </p:nvSpPr>
          <p:spPr>
            <a:xfrm>
              <a:off x="7536401"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6" name="Google Shape;586;p41"/>
            <p:cNvSpPr/>
            <p:nvPr/>
          </p:nvSpPr>
          <p:spPr>
            <a:xfrm>
              <a:off x="8123373" y="3188826"/>
              <a:ext cx="507455" cy="562381"/>
            </a:xfrm>
            <a:prstGeom prst="rect">
              <a:avLst/>
            </a:prstGeom>
            <a:solidFill>
              <a:srgbClr val="FF0000"/>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7" name="Google Shape;587;p41"/>
            <p:cNvSpPr/>
            <p:nvPr/>
          </p:nvSpPr>
          <p:spPr>
            <a:xfrm>
              <a:off x="8710347"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8" name="Google Shape;588;p41"/>
            <p:cNvSpPr/>
            <p:nvPr/>
          </p:nvSpPr>
          <p:spPr>
            <a:xfrm>
              <a:off x="9297320"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89" name="Google Shape;589;p41"/>
            <p:cNvSpPr/>
            <p:nvPr/>
          </p:nvSpPr>
          <p:spPr>
            <a:xfrm>
              <a:off x="9884293" y="3188826"/>
              <a:ext cx="507455" cy="562381"/>
            </a:xfrm>
            <a:prstGeom prst="rect">
              <a:avLst/>
            </a:prstGeom>
            <a:solidFill>
              <a:srgbClr val="FF0000"/>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0" name="Google Shape;590;p41"/>
            <p:cNvSpPr/>
            <p:nvPr/>
          </p:nvSpPr>
          <p:spPr>
            <a:xfrm>
              <a:off x="10471267" y="3188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1" name="Google Shape;591;p41"/>
            <p:cNvSpPr/>
            <p:nvPr/>
          </p:nvSpPr>
          <p:spPr>
            <a:xfrm>
              <a:off x="11058239" y="3188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2" name="Google Shape;592;p41"/>
            <p:cNvSpPr/>
            <p:nvPr/>
          </p:nvSpPr>
          <p:spPr>
            <a:xfrm>
              <a:off x="6941325" y="3722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24</a:t>
              </a:r>
              <a:endParaRPr>
                <a:latin typeface="Arial" panose="020B0604020202020204" pitchFamily="34" charset="0"/>
                <a:cs typeface="Arial" panose="020B0604020202020204" pitchFamily="34" charset="0"/>
              </a:endParaRPr>
            </a:p>
          </p:txBody>
        </p:sp>
        <p:sp>
          <p:nvSpPr>
            <p:cNvPr id="593" name="Google Shape;593;p41"/>
            <p:cNvSpPr/>
            <p:nvPr/>
          </p:nvSpPr>
          <p:spPr>
            <a:xfrm>
              <a:off x="11050137" y="3722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31</a:t>
              </a:r>
              <a:endParaRPr>
                <a:latin typeface="Arial" panose="020B0604020202020204" pitchFamily="34" charset="0"/>
                <a:cs typeface="Arial" panose="020B0604020202020204" pitchFamily="34" charset="0"/>
              </a:endParaRPr>
            </a:p>
          </p:txBody>
        </p:sp>
        <p:sp>
          <p:nvSpPr>
            <p:cNvPr id="594" name="Google Shape;594;p41"/>
            <p:cNvSpPr/>
            <p:nvPr/>
          </p:nvSpPr>
          <p:spPr>
            <a:xfrm>
              <a:off x="1439106"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5" name="Google Shape;595;p41"/>
            <p:cNvSpPr/>
            <p:nvPr/>
          </p:nvSpPr>
          <p:spPr>
            <a:xfrm>
              <a:off x="2026079"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6" name="Google Shape;596;p41"/>
            <p:cNvSpPr/>
            <p:nvPr/>
          </p:nvSpPr>
          <p:spPr>
            <a:xfrm>
              <a:off x="2613052"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7" name="Google Shape;597;p41"/>
            <p:cNvSpPr/>
            <p:nvPr/>
          </p:nvSpPr>
          <p:spPr>
            <a:xfrm>
              <a:off x="3200025"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8" name="Google Shape;598;p41"/>
            <p:cNvSpPr/>
            <p:nvPr/>
          </p:nvSpPr>
          <p:spPr>
            <a:xfrm>
              <a:off x="3786999" y="4331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599" name="Google Shape;599;p41"/>
            <p:cNvSpPr/>
            <p:nvPr/>
          </p:nvSpPr>
          <p:spPr>
            <a:xfrm>
              <a:off x="4373972" y="4331826"/>
              <a:ext cx="507454" cy="562381"/>
            </a:xfrm>
            <a:prstGeom prst="rect">
              <a:avLst/>
            </a:prstGeom>
            <a:solidFill>
              <a:srgbClr val="FF0000"/>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0" name="Google Shape;600;p41"/>
            <p:cNvSpPr/>
            <p:nvPr/>
          </p:nvSpPr>
          <p:spPr>
            <a:xfrm>
              <a:off x="4960945"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1" name="Google Shape;601;p41"/>
            <p:cNvSpPr/>
            <p:nvPr/>
          </p:nvSpPr>
          <p:spPr>
            <a:xfrm>
              <a:off x="5547918"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2" name="Google Shape;602;p41"/>
            <p:cNvSpPr/>
            <p:nvPr/>
          </p:nvSpPr>
          <p:spPr>
            <a:xfrm>
              <a:off x="1431003" y="4865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32</a:t>
              </a:r>
              <a:endParaRPr>
                <a:latin typeface="Arial" panose="020B0604020202020204" pitchFamily="34" charset="0"/>
                <a:cs typeface="Arial" panose="020B0604020202020204" pitchFamily="34" charset="0"/>
              </a:endParaRPr>
            </a:p>
          </p:txBody>
        </p:sp>
        <p:sp>
          <p:nvSpPr>
            <p:cNvPr id="603" name="Google Shape;603;p41"/>
            <p:cNvSpPr/>
            <p:nvPr/>
          </p:nvSpPr>
          <p:spPr>
            <a:xfrm>
              <a:off x="5539816" y="4865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39</a:t>
              </a:r>
              <a:endParaRPr>
                <a:latin typeface="Arial" panose="020B0604020202020204" pitchFamily="34" charset="0"/>
                <a:cs typeface="Arial" panose="020B0604020202020204" pitchFamily="34" charset="0"/>
              </a:endParaRPr>
            </a:p>
          </p:txBody>
        </p:sp>
        <p:sp>
          <p:nvSpPr>
            <p:cNvPr id="604" name="Google Shape;604;p41"/>
            <p:cNvSpPr/>
            <p:nvPr/>
          </p:nvSpPr>
          <p:spPr>
            <a:xfrm>
              <a:off x="6949427"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5" name="Google Shape;605;p41"/>
            <p:cNvSpPr/>
            <p:nvPr/>
          </p:nvSpPr>
          <p:spPr>
            <a:xfrm>
              <a:off x="7536401"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6" name="Google Shape;606;p41"/>
            <p:cNvSpPr/>
            <p:nvPr/>
          </p:nvSpPr>
          <p:spPr>
            <a:xfrm>
              <a:off x="8123373"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7" name="Google Shape;607;p41"/>
            <p:cNvSpPr/>
            <p:nvPr/>
          </p:nvSpPr>
          <p:spPr>
            <a:xfrm>
              <a:off x="8710347"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8" name="Google Shape;608;p41"/>
            <p:cNvSpPr/>
            <p:nvPr/>
          </p:nvSpPr>
          <p:spPr>
            <a:xfrm>
              <a:off x="9297320"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09" name="Google Shape;609;p41"/>
            <p:cNvSpPr/>
            <p:nvPr/>
          </p:nvSpPr>
          <p:spPr>
            <a:xfrm>
              <a:off x="9884293"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0" name="Google Shape;610;p41"/>
            <p:cNvSpPr/>
            <p:nvPr/>
          </p:nvSpPr>
          <p:spPr>
            <a:xfrm>
              <a:off x="10471267" y="4331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1" name="Google Shape;611;p41"/>
            <p:cNvSpPr/>
            <p:nvPr/>
          </p:nvSpPr>
          <p:spPr>
            <a:xfrm>
              <a:off x="11058239" y="4331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2" name="Google Shape;612;p41"/>
            <p:cNvSpPr/>
            <p:nvPr/>
          </p:nvSpPr>
          <p:spPr>
            <a:xfrm>
              <a:off x="6941325" y="4865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40</a:t>
              </a:r>
              <a:endParaRPr>
                <a:latin typeface="Arial" panose="020B0604020202020204" pitchFamily="34" charset="0"/>
                <a:cs typeface="Arial" panose="020B0604020202020204" pitchFamily="34" charset="0"/>
              </a:endParaRPr>
            </a:p>
          </p:txBody>
        </p:sp>
        <p:sp>
          <p:nvSpPr>
            <p:cNvPr id="613" name="Google Shape;613;p41"/>
            <p:cNvSpPr/>
            <p:nvPr/>
          </p:nvSpPr>
          <p:spPr>
            <a:xfrm>
              <a:off x="11050137" y="4865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47</a:t>
              </a:r>
              <a:endParaRPr>
                <a:latin typeface="Arial" panose="020B0604020202020204" pitchFamily="34" charset="0"/>
                <a:cs typeface="Arial" panose="020B0604020202020204" pitchFamily="34" charset="0"/>
              </a:endParaRPr>
            </a:p>
          </p:txBody>
        </p:sp>
        <p:sp>
          <p:nvSpPr>
            <p:cNvPr id="614" name="Google Shape;614;p41"/>
            <p:cNvSpPr/>
            <p:nvPr/>
          </p:nvSpPr>
          <p:spPr>
            <a:xfrm>
              <a:off x="1439106"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5" name="Google Shape;615;p41"/>
            <p:cNvSpPr/>
            <p:nvPr/>
          </p:nvSpPr>
          <p:spPr>
            <a:xfrm>
              <a:off x="2026079"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6" name="Google Shape;616;p41"/>
            <p:cNvSpPr/>
            <p:nvPr/>
          </p:nvSpPr>
          <p:spPr>
            <a:xfrm>
              <a:off x="2613052"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7" name="Google Shape;617;p41"/>
            <p:cNvSpPr/>
            <p:nvPr/>
          </p:nvSpPr>
          <p:spPr>
            <a:xfrm>
              <a:off x="3200025"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8" name="Google Shape;618;p41"/>
            <p:cNvSpPr/>
            <p:nvPr/>
          </p:nvSpPr>
          <p:spPr>
            <a:xfrm>
              <a:off x="3786999" y="5474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19" name="Google Shape;619;p41"/>
            <p:cNvSpPr/>
            <p:nvPr/>
          </p:nvSpPr>
          <p:spPr>
            <a:xfrm>
              <a:off x="4373972" y="5474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0" name="Google Shape;620;p41"/>
            <p:cNvSpPr/>
            <p:nvPr/>
          </p:nvSpPr>
          <p:spPr>
            <a:xfrm>
              <a:off x="4960945"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1" name="Google Shape;621;p41"/>
            <p:cNvSpPr/>
            <p:nvPr/>
          </p:nvSpPr>
          <p:spPr>
            <a:xfrm>
              <a:off x="5547918"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2" name="Google Shape;622;p41"/>
            <p:cNvSpPr/>
            <p:nvPr/>
          </p:nvSpPr>
          <p:spPr>
            <a:xfrm>
              <a:off x="1431003" y="6008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48</a:t>
              </a:r>
              <a:endParaRPr>
                <a:latin typeface="Arial" panose="020B0604020202020204" pitchFamily="34" charset="0"/>
                <a:cs typeface="Arial" panose="020B0604020202020204" pitchFamily="34" charset="0"/>
              </a:endParaRPr>
            </a:p>
          </p:txBody>
        </p:sp>
        <p:sp>
          <p:nvSpPr>
            <p:cNvPr id="623" name="Google Shape;623;p41"/>
            <p:cNvSpPr/>
            <p:nvPr/>
          </p:nvSpPr>
          <p:spPr>
            <a:xfrm>
              <a:off x="5539816" y="6008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55</a:t>
              </a:r>
              <a:endParaRPr>
                <a:latin typeface="Arial" panose="020B0604020202020204" pitchFamily="34" charset="0"/>
                <a:cs typeface="Arial" panose="020B0604020202020204" pitchFamily="34" charset="0"/>
              </a:endParaRPr>
            </a:p>
          </p:txBody>
        </p:sp>
        <p:sp>
          <p:nvSpPr>
            <p:cNvPr id="624" name="Google Shape;624;p41"/>
            <p:cNvSpPr/>
            <p:nvPr/>
          </p:nvSpPr>
          <p:spPr>
            <a:xfrm>
              <a:off x="6949427"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5" name="Google Shape;625;p41"/>
            <p:cNvSpPr/>
            <p:nvPr/>
          </p:nvSpPr>
          <p:spPr>
            <a:xfrm>
              <a:off x="7536401"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6" name="Google Shape;626;p41"/>
            <p:cNvSpPr/>
            <p:nvPr/>
          </p:nvSpPr>
          <p:spPr>
            <a:xfrm>
              <a:off x="8123373"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7" name="Google Shape;627;p41"/>
            <p:cNvSpPr/>
            <p:nvPr/>
          </p:nvSpPr>
          <p:spPr>
            <a:xfrm>
              <a:off x="8710347"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8" name="Google Shape;628;p41"/>
            <p:cNvSpPr/>
            <p:nvPr/>
          </p:nvSpPr>
          <p:spPr>
            <a:xfrm>
              <a:off x="9297320"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29" name="Google Shape;629;p41"/>
            <p:cNvSpPr/>
            <p:nvPr/>
          </p:nvSpPr>
          <p:spPr>
            <a:xfrm>
              <a:off x="9884293"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30" name="Google Shape;630;p41"/>
            <p:cNvSpPr/>
            <p:nvPr/>
          </p:nvSpPr>
          <p:spPr>
            <a:xfrm>
              <a:off x="10471267" y="5474826"/>
              <a:ext cx="507454"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31" name="Google Shape;631;p41"/>
            <p:cNvSpPr/>
            <p:nvPr/>
          </p:nvSpPr>
          <p:spPr>
            <a:xfrm>
              <a:off x="11058239" y="5474826"/>
              <a:ext cx="507455" cy="562381"/>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32" name="Google Shape;632;p41"/>
            <p:cNvSpPr/>
            <p:nvPr/>
          </p:nvSpPr>
          <p:spPr>
            <a:xfrm>
              <a:off x="6941325" y="6008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56</a:t>
              </a:r>
              <a:endParaRPr>
                <a:latin typeface="Arial" panose="020B0604020202020204" pitchFamily="34" charset="0"/>
                <a:cs typeface="Arial" panose="020B0604020202020204" pitchFamily="34" charset="0"/>
              </a:endParaRPr>
            </a:p>
          </p:txBody>
        </p:sp>
        <p:sp>
          <p:nvSpPr>
            <p:cNvPr id="633" name="Google Shape;633;p41"/>
            <p:cNvSpPr/>
            <p:nvPr/>
          </p:nvSpPr>
          <p:spPr>
            <a:xfrm>
              <a:off x="11050137" y="6008687"/>
              <a:ext cx="516001" cy="595156"/>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63</a:t>
              </a:r>
              <a:endParaRPr>
                <a:latin typeface="Arial" panose="020B0604020202020204" pitchFamily="34" charset="0"/>
                <a:cs typeface="Arial" panose="020B0604020202020204" pitchFamily="34" charset="0"/>
              </a:endParaRPr>
            </a:p>
          </p:txBody>
        </p:sp>
        <p:sp>
          <p:nvSpPr>
            <p:cNvPr id="634" name="Google Shape;634;p41"/>
            <p:cNvSpPr/>
            <p:nvPr/>
          </p:nvSpPr>
          <p:spPr>
            <a:xfrm>
              <a:off x="1439106" y="2045826"/>
              <a:ext cx="507455" cy="562381"/>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635" name="Google Shape;635;p41"/>
            <p:cNvSpPr/>
            <p:nvPr/>
          </p:nvSpPr>
          <p:spPr>
            <a:xfrm>
              <a:off x="2026079" y="2045826"/>
              <a:ext cx="507455" cy="562381"/>
            </a:xfrm>
            <a:prstGeom prst="rect">
              <a:avLst/>
            </a:prstGeom>
            <a:solidFill>
              <a:schemeClr val="accent5"/>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sz="1687" b="1">
                <a:solidFill>
                  <a:srgbClr val="E5DFEC"/>
                </a:solidFill>
                <a:latin typeface="Arial" panose="020B0604020202020204" pitchFamily="34" charset="0"/>
                <a:ea typeface="Helvetica Neue"/>
                <a:cs typeface="Arial" panose="020B0604020202020204" pitchFamily="34" charset="0"/>
                <a:sym typeface="Helvetica Neue"/>
              </a:endParaRPr>
            </a:p>
          </p:txBody>
        </p:sp>
        <p:sp>
          <p:nvSpPr>
            <p:cNvPr id="636" name="Google Shape;636;p41"/>
            <p:cNvSpPr/>
            <p:nvPr/>
          </p:nvSpPr>
          <p:spPr>
            <a:xfrm>
              <a:off x="2613052" y="2045826"/>
              <a:ext cx="507455" cy="562381"/>
            </a:xfrm>
            <a:prstGeom prst="rect">
              <a:avLst/>
            </a:prstGeom>
            <a:solidFill>
              <a:schemeClr val="accent5"/>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d</a:t>
              </a:r>
              <a:endParaRPr sz="1687" b="1">
                <a:solidFill>
                  <a:srgbClr val="E5DFEC"/>
                </a:solidFill>
                <a:latin typeface="Arial" panose="020B0604020202020204" pitchFamily="34" charset="0"/>
                <a:ea typeface="Helvetica Neue"/>
                <a:cs typeface="Arial" panose="020B0604020202020204" pitchFamily="34" charset="0"/>
                <a:sym typeface="Helvetica Neue"/>
              </a:endParaRPr>
            </a:p>
          </p:txBody>
        </p:sp>
        <p:sp>
          <p:nvSpPr>
            <p:cNvPr id="637" name="Google Shape;637;p41"/>
            <p:cNvSpPr/>
            <p:nvPr/>
          </p:nvSpPr>
          <p:spPr>
            <a:xfrm>
              <a:off x="3200025" y="2045826"/>
              <a:ext cx="507455" cy="562381"/>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638" name="Google Shape;638;p41"/>
            <p:cNvSpPr/>
            <p:nvPr/>
          </p:nvSpPr>
          <p:spPr>
            <a:xfrm>
              <a:off x="3786999" y="2045826"/>
              <a:ext cx="507454" cy="562381"/>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639" name="Google Shape;639;p41"/>
            <p:cNvSpPr/>
            <p:nvPr/>
          </p:nvSpPr>
          <p:spPr>
            <a:xfrm>
              <a:off x="4373972" y="2045826"/>
              <a:ext cx="507454" cy="562381"/>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640" name="Google Shape;640;p41"/>
            <p:cNvSpPr/>
            <p:nvPr/>
          </p:nvSpPr>
          <p:spPr>
            <a:xfrm>
              <a:off x="4960945" y="2045826"/>
              <a:ext cx="507455" cy="562381"/>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641" name="Google Shape;641;p41"/>
            <p:cNvSpPr/>
            <p:nvPr/>
          </p:nvSpPr>
          <p:spPr>
            <a:xfrm>
              <a:off x="5547918" y="2045826"/>
              <a:ext cx="507455" cy="562381"/>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E5DFEC"/>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grpSp>
      <p:sp>
        <p:nvSpPr>
          <p:cNvPr id="642" name="Google Shape;642;p41"/>
          <p:cNvSpPr txBox="1"/>
          <p:nvPr/>
        </p:nvSpPr>
        <p:spPr>
          <a:xfrm>
            <a:off x="1904247" y="4101483"/>
            <a:ext cx="454482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Bitmap: 0000101000100100…</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Store in first few blocks</a:t>
            </a:r>
            <a:endParaRPr>
              <a:latin typeface="Arial" panose="020B060402020202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646"/>
        <p:cNvGrpSpPr/>
        <p:nvPr/>
      </p:nvGrpSpPr>
      <p:grpSpPr>
        <a:xfrm>
          <a:off x="0" y="0"/>
          <a:ext cx="0" cy="0"/>
          <a:chOff x="0" y="0"/>
          <a:chExt cx="0" cy="0"/>
        </a:xfrm>
      </p:grpSpPr>
      <p:sp>
        <p:nvSpPr>
          <p:cNvPr id="647" name="Google Shape;647;p4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Allocation Strategies</a:t>
            </a:r>
            <a:endParaRPr/>
          </a:p>
        </p:txBody>
      </p:sp>
      <p:sp>
        <p:nvSpPr>
          <p:cNvPr id="648" name="Google Shape;648;p42"/>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dk1"/>
              </a:buClr>
              <a:buSzPts val="2400"/>
              <a:buNone/>
            </a:pPr>
            <a:r>
              <a:rPr lang="en-US"/>
              <a:t>Many different approaches</a:t>
            </a:r>
            <a:endParaRPr/>
          </a:p>
          <a:p>
            <a:pPr marL="742950" lvl="1" indent="-285750" algn="l" rtl="0">
              <a:lnSpc>
                <a:spcPct val="90000"/>
              </a:lnSpc>
              <a:spcBef>
                <a:spcPts val="480"/>
              </a:spcBef>
              <a:spcAft>
                <a:spcPts val="0"/>
              </a:spcAft>
              <a:buClr>
                <a:schemeClr val="dk1"/>
              </a:buClr>
              <a:buSzPts val="2400"/>
              <a:buChar char="–"/>
            </a:pPr>
            <a:r>
              <a:rPr lang="en-US"/>
              <a:t>Contiguous</a:t>
            </a:r>
            <a:endParaRPr/>
          </a:p>
          <a:p>
            <a:pPr marL="742950" lvl="1" indent="-285750" algn="l" rtl="0">
              <a:lnSpc>
                <a:spcPct val="90000"/>
              </a:lnSpc>
              <a:spcBef>
                <a:spcPts val="480"/>
              </a:spcBef>
              <a:spcAft>
                <a:spcPts val="0"/>
              </a:spcAft>
              <a:buClr>
                <a:schemeClr val="dk1"/>
              </a:buClr>
              <a:buSzPts val="2400"/>
              <a:buChar char="–"/>
            </a:pPr>
            <a:r>
              <a:rPr lang="en-US"/>
              <a:t>Extent-based</a:t>
            </a:r>
            <a:endParaRPr/>
          </a:p>
          <a:p>
            <a:pPr marL="742950" lvl="1" indent="-285750" algn="l" rtl="0">
              <a:lnSpc>
                <a:spcPct val="90000"/>
              </a:lnSpc>
              <a:spcBef>
                <a:spcPts val="480"/>
              </a:spcBef>
              <a:spcAft>
                <a:spcPts val="0"/>
              </a:spcAft>
              <a:buClr>
                <a:schemeClr val="dk1"/>
              </a:buClr>
              <a:buSzPts val="2400"/>
              <a:buChar char="–"/>
            </a:pPr>
            <a:r>
              <a:rPr lang="en-US"/>
              <a:t>Linked</a:t>
            </a:r>
            <a:endParaRPr/>
          </a:p>
          <a:p>
            <a:pPr marL="742950" lvl="1" indent="-285750" algn="l" rtl="0">
              <a:lnSpc>
                <a:spcPct val="90000"/>
              </a:lnSpc>
              <a:spcBef>
                <a:spcPts val="480"/>
              </a:spcBef>
              <a:spcAft>
                <a:spcPts val="0"/>
              </a:spcAft>
              <a:buClr>
                <a:schemeClr val="dk1"/>
              </a:buClr>
              <a:buSzPts val="2400"/>
              <a:buChar char="–"/>
            </a:pPr>
            <a:r>
              <a:rPr lang="en-US"/>
              <a:t>File-allocation Tables</a:t>
            </a:r>
            <a:endParaRPr/>
          </a:p>
          <a:p>
            <a:pPr marL="742950" lvl="1" indent="-285750" algn="l" rtl="0">
              <a:lnSpc>
                <a:spcPct val="90000"/>
              </a:lnSpc>
              <a:spcBef>
                <a:spcPts val="480"/>
              </a:spcBef>
              <a:spcAft>
                <a:spcPts val="0"/>
              </a:spcAft>
              <a:buClr>
                <a:schemeClr val="dk1"/>
              </a:buClr>
              <a:buSzPts val="2400"/>
              <a:buChar char="–"/>
            </a:pPr>
            <a:r>
              <a:rPr lang="en-US"/>
              <a:t>Indexed</a:t>
            </a:r>
            <a:endParaRPr/>
          </a:p>
          <a:p>
            <a:pPr marL="742950" lvl="1" indent="-285750" algn="l" rtl="0">
              <a:lnSpc>
                <a:spcPct val="90000"/>
              </a:lnSpc>
              <a:spcBef>
                <a:spcPts val="480"/>
              </a:spcBef>
              <a:spcAft>
                <a:spcPts val="0"/>
              </a:spcAft>
              <a:buClr>
                <a:schemeClr val="dk1"/>
              </a:buClr>
              <a:buSzPts val="2400"/>
              <a:buChar char="–"/>
            </a:pPr>
            <a:r>
              <a:rPr lang="en-US"/>
              <a:t>Multi-level Indexed</a:t>
            </a:r>
            <a:endParaRPr sz="1800"/>
          </a:p>
        </p:txBody>
      </p:sp>
      <p:sp>
        <p:nvSpPr>
          <p:cNvPr id="649" name="Google Shape;649;p42"/>
          <p:cNvSpPr txBox="1"/>
          <p:nvPr/>
        </p:nvSpPr>
        <p:spPr>
          <a:xfrm>
            <a:off x="4676626" y="1253127"/>
            <a:ext cx="3329950" cy="1686616"/>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2400">
                <a:solidFill>
                  <a:schemeClr val="dk1"/>
                </a:solidFill>
                <a:latin typeface="Arial" panose="020B0604020202020204" pitchFamily="34" charset="0"/>
                <a:ea typeface="Gill Sans"/>
                <a:cs typeface="Arial" panose="020B0604020202020204" pitchFamily="34" charset="0"/>
                <a:sym typeface="Gill Sans"/>
              </a:rPr>
              <a:t>Questions:</a:t>
            </a:r>
            <a:endParaRPr>
              <a:latin typeface="Arial" panose="020B0604020202020204" pitchFamily="34" charset="0"/>
              <a:cs typeface="Arial" panose="020B0604020202020204" pitchFamily="34" charset="0"/>
            </a:endParaRPr>
          </a:p>
          <a:p>
            <a:pPr marL="542918" marR="0" lvl="1" indent="-285750" algn="l" rtl="0">
              <a:lnSpc>
                <a:spcPct val="90000"/>
              </a:lnSpc>
              <a:spcBef>
                <a:spcPts val="281"/>
              </a:spcBef>
              <a:spcAft>
                <a:spcPts val="0"/>
              </a:spcAft>
              <a:buClr>
                <a:schemeClr val="dk1"/>
              </a:buClr>
              <a:buSzPts val="1600"/>
              <a:buFont typeface="Arial"/>
              <a:buChar char="•"/>
            </a:pPr>
            <a:r>
              <a:rPr lang="en-US" sz="1600" b="0" i="0" u="none" strike="noStrike" cap="none">
                <a:solidFill>
                  <a:schemeClr val="dk1"/>
                </a:solidFill>
                <a:latin typeface="Arial" panose="020B0604020202020204" pitchFamily="34" charset="0"/>
                <a:ea typeface="Gill Sans"/>
                <a:cs typeface="Arial" panose="020B0604020202020204" pitchFamily="34" charset="0"/>
                <a:sym typeface="Gill Sans"/>
              </a:rPr>
              <a:t>Fragmentation?</a:t>
            </a:r>
            <a:endParaRPr>
              <a:latin typeface="Arial" panose="020B0604020202020204" pitchFamily="34" charset="0"/>
              <a:cs typeface="Arial" panose="020B0604020202020204" pitchFamily="34" charset="0"/>
            </a:endParaRPr>
          </a:p>
          <a:p>
            <a:pPr marL="542918" marR="0" lvl="1" indent="-285750" algn="l" rtl="0">
              <a:lnSpc>
                <a:spcPct val="90000"/>
              </a:lnSpc>
              <a:spcBef>
                <a:spcPts val="281"/>
              </a:spcBef>
              <a:spcAft>
                <a:spcPts val="0"/>
              </a:spcAft>
              <a:buClr>
                <a:schemeClr val="dk1"/>
              </a:buClr>
              <a:buSzPts val="1600"/>
              <a:buFont typeface="Arial"/>
              <a:buChar char="•"/>
            </a:pPr>
            <a:r>
              <a:rPr lang="en-US" sz="1600" b="0" i="0" u="none" strike="noStrike" cap="none">
                <a:solidFill>
                  <a:schemeClr val="dk1"/>
                </a:solidFill>
                <a:latin typeface="Arial" panose="020B0604020202020204" pitchFamily="34" charset="0"/>
                <a:ea typeface="Gill Sans"/>
                <a:cs typeface="Arial" panose="020B0604020202020204" pitchFamily="34" charset="0"/>
                <a:sym typeface="Gill Sans"/>
              </a:rPr>
              <a:t>Easy of growing file?</a:t>
            </a:r>
            <a:endParaRPr>
              <a:latin typeface="Arial" panose="020B0604020202020204" pitchFamily="34" charset="0"/>
              <a:cs typeface="Arial" panose="020B0604020202020204" pitchFamily="34" charset="0"/>
            </a:endParaRPr>
          </a:p>
          <a:p>
            <a:pPr marL="542918" marR="0" lvl="1" indent="-285750" algn="l" rtl="0">
              <a:lnSpc>
                <a:spcPct val="90000"/>
              </a:lnSpc>
              <a:spcBef>
                <a:spcPts val="281"/>
              </a:spcBef>
              <a:spcAft>
                <a:spcPts val="0"/>
              </a:spcAft>
              <a:buClr>
                <a:schemeClr val="dk1"/>
              </a:buClr>
              <a:buSzPts val="1600"/>
              <a:buFont typeface="Arial"/>
              <a:buChar char="•"/>
            </a:pPr>
            <a:r>
              <a:rPr lang="en-US" sz="1600" b="0" i="0" u="none" strike="noStrike" cap="none">
                <a:solidFill>
                  <a:schemeClr val="dk1"/>
                </a:solidFill>
                <a:latin typeface="Arial" panose="020B0604020202020204" pitchFamily="34" charset="0"/>
                <a:ea typeface="Gill Sans"/>
                <a:cs typeface="Arial" panose="020B0604020202020204" pitchFamily="34" charset="0"/>
                <a:sym typeface="Gill Sans"/>
              </a:rPr>
              <a:t>Sequential performance?</a:t>
            </a:r>
            <a:endParaRPr>
              <a:latin typeface="Arial" panose="020B0604020202020204" pitchFamily="34" charset="0"/>
              <a:cs typeface="Arial" panose="020B0604020202020204" pitchFamily="34" charset="0"/>
            </a:endParaRPr>
          </a:p>
          <a:p>
            <a:pPr marL="542918" marR="0" lvl="1" indent="-285750" algn="l" rtl="0">
              <a:lnSpc>
                <a:spcPct val="90000"/>
              </a:lnSpc>
              <a:spcBef>
                <a:spcPts val="281"/>
              </a:spcBef>
              <a:spcAft>
                <a:spcPts val="0"/>
              </a:spcAft>
              <a:buClr>
                <a:schemeClr val="dk1"/>
              </a:buClr>
              <a:buSzPts val="1600"/>
              <a:buFont typeface="Arial"/>
              <a:buChar char="•"/>
            </a:pPr>
            <a:r>
              <a:rPr lang="en-US" sz="1600" b="0" i="0" u="none" strike="noStrike" cap="none">
                <a:solidFill>
                  <a:schemeClr val="dk1"/>
                </a:solidFill>
                <a:latin typeface="Arial" panose="020B0604020202020204" pitchFamily="34" charset="0"/>
                <a:ea typeface="Gill Sans"/>
                <a:cs typeface="Arial" panose="020B0604020202020204" pitchFamily="34" charset="0"/>
                <a:sym typeface="Gill Sans"/>
              </a:rPr>
              <a:t>Random performance? Metadata efficiency?</a:t>
            </a:r>
            <a:endParaRPr>
              <a:latin typeface="Arial" panose="020B0604020202020204" pitchFamily="34" charset="0"/>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653"/>
        <p:cNvGrpSpPr/>
        <p:nvPr/>
      </p:nvGrpSpPr>
      <p:grpSpPr>
        <a:xfrm>
          <a:off x="0" y="0"/>
          <a:ext cx="0" cy="0"/>
          <a:chOff x="0" y="0"/>
          <a:chExt cx="0" cy="0"/>
        </a:xfrm>
      </p:grpSpPr>
      <p:sp>
        <p:nvSpPr>
          <p:cNvPr id="654" name="Google Shape;654;p4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accent1"/>
              </a:buClr>
              <a:buSzPts val="4400"/>
              <a:buFont typeface="Bebas Neue"/>
              <a:buNone/>
            </a:pPr>
            <a:r>
              <a:rPr lang="en-US">
                <a:solidFill>
                  <a:schemeClr val="accent1"/>
                </a:solidFill>
              </a:rPr>
              <a:t>File-Allocation Table (FAT)</a:t>
            </a:r>
            <a:endParaRPr/>
          </a:p>
        </p:txBody>
      </p:sp>
      <p:sp>
        <p:nvSpPr>
          <p:cNvPr id="655" name="Google Shape;655;p43"/>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dk1"/>
              </a:buClr>
              <a:buSzPts val="2400"/>
              <a:buNone/>
            </a:pPr>
            <a:r>
              <a:rPr lang="en-US"/>
              <a:t>Variation of Linked allocation</a:t>
            </a:r>
            <a:endParaRPr/>
          </a:p>
          <a:p>
            <a:pPr marL="742950" lvl="1" indent="-285750" algn="l" rtl="0">
              <a:lnSpc>
                <a:spcPct val="90000"/>
              </a:lnSpc>
              <a:spcBef>
                <a:spcPts val="295"/>
              </a:spcBef>
              <a:spcAft>
                <a:spcPts val="0"/>
              </a:spcAft>
              <a:buClr>
                <a:schemeClr val="dk1"/>
              </a:buClr>
              <a:buSzPts val="1477"/>
              <a:buChar char="–"/>
            </a:pPr>
            <a:r>
              <a:rPr lang="en-US" sz="1477"/>
              <a:t>Keep linked-list information for all files in on-disk FAT table </a:t>
            </a:r>
            <a:endParaRPr/>
          </a:p>
          <a:p>
            <a:pPr marL="742950" lvl="1" indent="-285750" algn="l" rtl="0">
              <a:lnSpc>
                <a:spcPct val="90000"/>
              </a:lnSpc>
              <a:spcBef>
                <a:spcPts val="295"/>
              </a:spcBef>
              <a:spcAft>
                <a:spcPts val="0"/>
              </a:spcAft>
              <a:buClr>
                <a:schemeClr val="dk1"/>
              </a:buClr>
              <a:buSzPts val="1477"/>
              <a:buChar char="–"/>
            </a:pPr>
            <a:r>
              <a:rPr lang="en-US" sz="1477"/>
              <a:t>Meta-data: </a:t>
            </a:r>
            <a:endParaRPr/>
          </a:p>
          <a:p>
            <a:pPr marL="742950" lvl="1" indent="-191960" algn="l" rtl="0">
              <a:lnSpc>
                <a:spcPct val="90000"/>
              </a:lnSpc>
              <a:spcBef>
                <a:spcPts val="295"/>
              </a:spcBef>
              <a:spcAft>
                <a:spcPts val="0"/>
              </a:spcAft>
              <a:buClr>
                <a:schemeClr val="dk1"/>
              </a:buClr>
              <a:buSzPts val="1477"/>
              <a:buNone/>
            </a:pPr>
            <a:endParaRPr sz="1477"/>
          </a:p>
          <a:p>
            <a:pPr marL="742950" lvl="1" indent="-285750" algn="l" rtl="0">
              <a:lnSpc>
                <a:spcPct val="90000"/>
              </a:lnSpc>
              <a:spcBef>
                <a:spcPts val="274"/>
              </a:spcBef>
              <a:spcAft>
                <a:spcPts val="0"/>
              </a:spcAft>
              <a:buClr>
                <a:schemeClr val="dk1"/>
              </a:buClr>
              <a:buSzPts val="1371"/>
              <a:buChar char="–"/>
            </a:pPr>
            <a:r>
              <a:rPr lang="en-US" sz="1371"/>
              <a:t>Examples: MS-DOS, older USB flash drives </a:t>
            </a:r>
            <a:endParaRPr/>
          </a:p>
        </p:txBody>
      </p:sp>
      <p:sp>
        <p:nvSpPr>
          <p:cNvPr id="656" name="Google Shape;656;p43"/>
          <p:cNvSpPr/>
          <p:nvPr/>
        </p:nvSpPr>
        <p:spPr>
          <a:xfrm>
            <a:off x="626891" y="2823587"/>
            <a:ext cx="6343650" cy="2000068"/>
          </a:xfrm>
          <a:prstGeom prst="rect">
            <a:avLst/>
          </a:prstGeom>
          <a:noFill/>
          <a:ln>
            <a:noFill/>
          </a:ln>
        </p:spPr>
        <p:txBody>
          <a:bodyPr spcFirstLastPara="1" wrap="square" lIns="68575" tIns="34275" rIns="68575" bIns="34275" anchor="t" anchorCtr="0">
            <a:noAutofit/>
          </a:bodyPr>
          <a:lstStyle/>
          <a:p>
            <a:pPr marL="257161" marR="0" lvl="0" indent="-257161" algn="l" rtl="0">
              <a:lnSpc>
                <a:spcPct val="90000"/>
              </a:lnSpc>
              <a:spcBef>
                <a:spcPts val="0"/>
              </a:spcBef>
              <a:spcAft>
                <a:spcPts val="0"/>
              </a:spcAft>
              <a:buNone/>
            </a:pPr>
            <a:r>
              <a:rPr lang="en-US" sz="1793">
                <a:solidFill>
                  <a:srgbClr val="333333"/>
                </a:solidFill>
                <a:latin typeface="Arial" panose="020B0604020202020204" pitchFamily="34" charset="0"/>
                <a:ea typeface="Gill Sans"/>
                <a:cs typeface="Arial" panose="020B0604020202020204" pitchFamily="34" charset="0"/>
                <a:sym typeface="Gill Sans"/>
              </a:rPr>
              <a:t>Comparison to Linked Allocation</a:t>
            </a:r>
            <a:endParaRPr>
              <a:latin typeface="Arial" panose="020B0604020202020204" pitchFamily="34" charset="0"/>
              <a:cs typeface="Arial" panose="020B0604020202020204" pitchFamily="34" charset="0"/>
            </a:endParaRPr>
          </a:p>
          <a:p>
            <a:pPr marL="557184" marR="0" lvl="1" indent="-214302" algn="l" rtl="0">
              <a:lnSpc>
                <a:spcPct val="90000"/>
              </a:lnSpc>
              <a:spcBef>
                <a:spcPts val="295"/>
              </a:spcBef>
              <a:spcAft>
                <a:spcPts val="0"/>
              </a:spcAft>
              <a:buClr>
                <a:srgbClr val="333333"/>
              </a:buClr>
              <a:buSzPts val="1477"/>
              <a:buFont typeface="Times"/>
              <a:buChar char="•"/>
            </a:pPr>
            <a:r>
              <a:rPr lang="en-US" sz="1477" b="0" i="0" u="none" strike="noStrike" cap="none">
                <a:solidFill>
                  <a:srgbClr val="333333"/>
                </a:solidFill>
                <a:latin typeface="Arial" panose="020B0604020202020204" pitchFamily="34" charset="0"/>
                <a:ea typeface="Gill Sans"/>
                <a:cs typeface="Arial" panose="020B0604020202020204" pitchFamily="34" charset="0"/>
                <a:sym typeface="Gill Sans"/>
              </a:rPr>
              <a:t>Same basic advantages and disadvantages</a:t>
            </a:r>
            <a:endParaRPr>
              <a:latin typeface="Arial" panose="020B0604020202020204" pitchFamily="34" charset="0"/>
              <a:cs typeface="Arial" panose="020B0604020202020204" pitchFamily="34" charset="0"/>
            </a:endParaRPr>
          </a:p>
          <a:p>
            <a:pPr marL="557184" marR="0" lvl="1" indent="-214302" algn="l" rtl="0">
              <a:lnSpc>
                <a:spcPct val="90000"/>
              </a:lnSpc>
              <a:spcBef>
                <a:spcPts val="295"/>
              </a:spcBef>
              <a:spcAft>
                <a:spcPts val="0"/>
              </a:spcAft>
              <a:buClr>
                <a:srgbClr val="333333"/>
              </a:buClr>
              <a:buSzPts val="1477"/>
              <a:buFont typeface="Times"/>
              <a:buChar char="•"/>
            </a:pPr>
            <a:r>
              <a:rPr lang="en-US" sz="1477" b="0" i="0" u="none" strike="noStrike" cap="none">
                <a:solidFill>
                  <a:srgbClr val="333333"/>
                </a:solidFill>
                <a:latin typeface="Arial" panose="020B0604020202020204" pitchFamily="34" charset="0"/>
                <a:ea typeface="Gill Sans"/>
                <a:cs typeface="Arial" panose="020B0604020202020204" pitchFamily="34" charset="0"/>
                <a:sym typeface="Gill Sans"/>
              </a:rPr>
              <a:t>Disadvantage: Read from two disk locations for every data read</a:t>
            </a:r>
            <a:endParaRPr>
              <a:latin typeface="Arial" panose="020B0604020202020204" pitchFamily="34" charset="0"/>
              <a:cs typeface="Arial" panose="020B0604020202020204" pitchFamily="34" charset="0"/>
            </a:endParaRPr>
          </a:p>
          <a:p>
            <a:pPr marL="557184" marR="0" lvl="1" indent="-214302" algn="l" rtl="0">
              <a:lnSpc>
                <a:spcPct val="90000"/>
              </a:lnSpc>
              <a:spcBef>
                <a:spcPts val="295"/>
              </a:spcBef>
              <a:spcAft>
                <a:spcPts val="0"/>
              </a:spcAft>
              <a:buClr>
                <a:srgbClr val="333333"/>
              </a:buClr>
              <a:buSzPts val="1477"/>
              <a:buFont typeface="Times"/>
              <a:buChar char="•"/>
            </a:pPr>
            <a:r>
              <a:rPr lang="en-US" sz="1477" b="0" i="0" u="none" strike="noStrike" cap="none">
                <a:solidFill>
                  <a:srgbClr val="333333"/>
                </a:solidFill>
                <a:latin typeface="Arial" panose="020B0604020202020204" pitchFamily="34" charset="0"/>
                <a:ea typeface="Gill Sans"/>
                <a:cs typeface="Arial" panose="020B0604020202020204" pitchFamily="34" charset="0"/>
                <a:sym typeface="Gill Sans"/>
              </a:rPr>
              <a:t>BIG Optimization: Cache FAT in main memory</a:t>
            </a:r>
            <a:endParaRPr>
              <a:latin typeface="Arial" panose="020B0604020202020204" pitchFamily="34" charset="0"/>
              <a:cs typeface="Arial" panose="020B0604020202020204" pitchFamily="34" charset="0"/>
            </a:endParaRPr>
          </a:p>
          <a:p>
            <a:pPr marL="857207" marR="0" lvl="2" indent="-171440" algn="l" rtl="0">
              <a:lnSpc>
                <a:spcPct val="90000"/>
              </a:lnSpc>
              <a:spcBef>
                <a:spcPts val="274"/>
              </a:spcBef>
              <a:spcAft>
                <a:spcPts val="0"/>
              </a:spcAft>
              <a:buClr>
                <a:srgbClr val="333333"/>
              </a:buClr>
              <a:buSzPts val="1371"/>
              <a:buFont typeface="Gill Sans"/>
              <a:buChar char="–"/>
            </a:pPr>
            <a:r>
              <a:rPr lang="en-US" sz="1371" b="0" i="0" u="none" strike="noStrike" cap="none">
                <a:solidFill>
                  <a:srgbClr val="333333"/>
                </a:solidFill>
                <a:latin typeface="Arial" panose="020B0604020202020204" pitchFamily="34" charset="0"/>
                <a:ea typeface="Gill Sans"/>
                <a:cs typeface="Arial" panose="020B0604020202020204" pitchFamily="34" charset="0"/>
                <a:sym typeface="Gill Sans"/>
              </a:rPr>
              <a:t>Advantage: Greatly improves random accesses</a:t>
            </a:r>
            <a:endParaRPr>
              <a:latin typeface="Arial" panose="020B0604020202020204" pitchFamily="34" charset="0"/>
              <a:cs typeface="Arial" panose="020B0604020202020204" pitchFamily="34" charset="0"/>
            </a:endParaRPr>
          </a:p>
          <a:p>
            <a:pPr marL="857207" marR="0" lvl="2" indent="-171440" algn="l" rtl="0">
              <a:lnSpc>
                <a:spcPct val="90000"/>
              </a:lnSpc>
              <a:spcBef>
                <a:spcPts val="274"/>
              </a:spcBef>
              <a:spcAft>
                <a:spcPts val="0"/>
              </a:spcAft>
              <a:buClr>
                <a:srgbClr val="333333"/>
              </a:buClr>
              <a:buSzPts val="1371"/>
              <a:buFont typeface="Gill Sans"/>
              <a:buChar char="–"/>
            </a:pPr>
            <a:r>
              <a:rPr lang="en-US" sz="1371" b="0" i="0" u="none" strike="noStrike" cap="none">
                <a:solidFill>
                  <a:srgbClr val="333333"/>
                </a:solidFill>
                <a:latin typeface="Arial" panose="020B0604020202020204" pitchFamily="34" charset="0"/>
                <a:ea typeface="Gill Sans"/>
                <a:cs typeface="Arial" panose="020B0604020202020204" pitchFamily="34" charset="0"/>
                <a:sym typeface="Gill Sans"/>
              </a:rPr>
              <a:t>What portions should be cached?  Scale with larger file systems?</a:t>
            </a:r>
            <a:endParaRPr>
              <a:latin typeface="Arial" panose="020B0604020202020204" pitchFamily="34" charset="0"/>
              <a:cs typeface="Arial" panose="020B0604020202020204" pitchFamily="34" charset="0"/>
            </a:endParaRPr>
          </a:p>
        </p:txBody>
      </p:sp>
      <p:graphicFrame>
        <p:nvGraphicFramePr>
          <p:cNvPr id="657" name="Google Shape;657;p43"/>
          <p:cNvGraphicFramePr/>
          <p:nvPr/>
        </p:nvGraphicFramePr>
        <p:xfrm>
          <a:off x="7979361" y="184015"/>
          <a:ext cx="342900" cy="4663620"/>
        </p:xfrm>
        <a:graphic>
          <a:graphicData uri="http://schemas.openxmlformats.org/drawingml/2006/table">
            <a:tbl>
              <a:tblPr firstRow="1" bandRow="1">
                <a:noFill/>
                <a:tableStyleId>{9D45BAEA-98A2-454C-A1E6-4ED1AA6C09DB}</a:tableStyleId>
              </a:tblPr>
              <a:tblGrid>
                <a:gridCol w="342900">
                  <a:extLst>
                    <a:ext uri="{9D8B030D-6E8A-4147-A177-3AD203B41FA5}">
                      <a16:colId xmlns:a16="http://schemas.microsoft.com/office/drawing/2014/main" val="20000"/>
                    </a:ext>
                  </a:extLst>
                </a:gridCol>
              </a:tblGrid>
              <a:tr h="203350">
                <a:tc>
                  <a:txBody>
                    <a:bodyPr/>
                    <a:lstStyle/>
                    <a:p>
                      <a:pPr marL="0" marR="0" lvl="0" indent="0" algn="ctr" rtl="0">
                        <a:spcBef>
                          <a:spcPts val="0"/>
                        </a:spcBef>
                        <a:spcAft>
                          <a:spcPts val="0"/>
                        </a:spcAft>
                        <a:buNone/>
                      </a:pPr>
                      <a:r>
                        <a:rPr lang="en-US" sz="1100" u="none" strike="noStrike" cap="none"/>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00"/>
                  </a:ext>
                </a:extLst>
              </a:tr>
              <a:tr h="203350">
                <a:tc>
                  <a:txBody>
                    <a:bodyPr/>
                    <a:lstStyle/>
                    <a:p>
                      <a:pPr marL="0" marR="0" lvl="0" indent="0" algn="ctr" rtl="0">
                        <a:spcBef>
                          <a:spcPts val="0"/>
                        </a:spcBef>
                        <a:spcAft>
                          <a:spcPts val="0"/>
                        </a:spcAft>
                        <a:buNone/>
                      </a:pPr>
                      <a:r>
                        <a:rPr lang="en-US" sz="1100" u="none" strike="noStrike" cap="none"/>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01"/>
                  </a:ext>
                </a:extLst>
              </a:tr>
              <a:tr h="203350">
                <a:tc>
                  <a:txBody>
                    <a:bodyPr/>
                    <a:lstStyle/>
                    <a:p>
                      <a:pPr marL="0" marR="0" lvl="0" indent="0" algn="ctr" rtl="0">
                        <a:spcBef>
                          <a:spcPts val="0"/>
                        </a:spcBef>
                        <a:spcAft>
                          <a:spcPts val="0"/>
                        </a:spcAft>
                        <a:buNone/>
                      </a:pPr>
                      <a:r>
                        <a:rPr lang="en-US" sz="1100" u="none" strike="noStrike" cap="none"/>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92D050"/>
                    </a:solidFill>
                  </a:tcPr>
                </a:tc>
                <a:extLst>
                  <a:ext uri="{0D108BD9-81ED-4DB2-BD59-A6C34878D82A}">
                    <a16:rowId xmlns:a16="http://schemas.microsoft.com/office/drawing/2014/main" val="10002"/>
                  </a:ext>
                </a:extLst>
              </a:tr>
              <a:tr h="203350">
                <a:tc>
                  <a:txBody>
                    <a:bodyPr/>
                    <a:lstStyle/>
                    <a:p>
                      <a:pPr marL="0" marR="0" lvl="0" indent="0" algn="ctr" rtl="0">
                        <a:spcBef>
                          <a:spcPts val="0"/>
                        </a:spcBef>
                        <a:spcAft>
                          <a:spcPts val="0"/>
                        </a:spcAft>
                        <a:buNone/>
                      </a:pPr>
                      <a:r>
                        <a:rPr lang="en-US" sz="1100" u="none" strike="noStrike" cap="none"/>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92D050"/>
                    </a:solidFill>
                  </a:tcPr>
                </a:tc>
                <a:extLst>
                  <a:ext uri="{0D108BD9-81ED-4DB2-BD59-A6C34878D82A}">
                    <a16:rowId xmlns:a16="http://schemas.microsoft.com/office/drawing/2014/main" val="10003"/>
                  </a:ext>
                </a:extLst>
              </a:tr>
              <a:tr h="203350">
                <a:tc>
                  <a:txBody>
                    <a:bodyPr/>
                    <a:lstStyle/>
                    <a:p>
                      <a:pPr marL="0" marR="0" lvl="0" indent="0" algn="ctr" rtl="0">
                        <a:spcBef>
                          <a:spcPts val="0"/>
                        </a:spcBef>
                        <a:spcAft>
                          <a:spcPts val="0"/>
                        </a:spcAft>
                        <a:buNone/>
                      </a:pPr>
                      <a:r>
                        <a:rPr lang="en-US" sz="1100" u="none" strike="noStrike" cap="none"/>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92D050"/>
                    </a:solidFill>
                  </a:tcPr>
                </a:tc>
                <a:extLst>
                  <a:ext uri="{0D108BD9-81ED-4DB2-BD59-A6C34878D82A}">
                    <a16:rowId xmlns:a16="http://schemas.microsoft.com/office/drawing/2014/main" val="10004"/>
                  </a:ext>
                </a:extLst>
              </a:tr>
              <a:tr h="203350">
                <a:tc>
                  <a:txBody>
                    <a:bodyPr/>
                    <a:lstStyle/>
                    <a:p>
                      <a:pPr marL="0" marR="0" lvl="0" indent="0" algn="ctr" rtl="0">
                        <a:spcBef>
                          <a:spcPts val="0"/>
                        </a:spcBef>
                        <a:spcAft>
                          <a:spcPts val="0"/>
                        </a:spcAft>
                        <a:buNone/>
                      </a:pPr>
                      <a:r>
                        <a:rPr lang="en-US" sz="1100" u="none" strike="noStrike" cap="none"/>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05"/>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06"/>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07"/>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08"/>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09"/>
                  </a:ext>
                </a:extLst>
              </a:tr>
              <a:tr h="203350">
                <a:tc>
                  <a:txBody>
                    <a:bodyPr/>
                    <a:lstStyle/>
                    <a:p>
                      <a:pPr marL="0" marR="0" lvl="0" indent="0" algn="ctr" rtl="0">
                        <a:spcBef>
                          <a:spcPts val="0"/>
                        </a:spcBef>
                        <a:spcAft>
                          <a:spcPts val="0"/>
                        </a:spcAft>
                        <a:buNone/>
                      </a:pPr>
                      <a:r>
                        <a:rPr lang="en-US" sz="1100" u="none" strike="noStrike" cap="none"/>
                        <a:t>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80A9"/>
                    </a:solidFill>
                  </a:tcPr>
                </a:tc>
                <a:extLst>
                  <a:ext uri="{0D108BD9-81ED-4DB2-BD59-A6C34878D82A}">
                    <a16:rowId xmlns:a16="http://schemas.microsoft.com/office/drawing/2014/main" val="10010"/>
                  </a:ext>
                </a:extLst>
              </a:tr>
              <a:tr h="203350">
                <a:tc>
                  <a:txBody>
                    <a:bodyPr/>
                    <a:lstStyle/>
                    <a:p>
                      <a:pPr marL="0" marR="0" lvl="0" indent="0" algn="ctr" rtl="0">
                        <a:spcBef>
                          <a:spcPts val="0"/>
                        </a:spcBef>
                        <a:spcAft>
                          <a:spcPts val="0"/>
                        </a:spcAft>
                        <a:buNone/>
                      </a:pPr>
                      <a:r>
                        <a:rPr lang="en-US" sz="1100" u="none" strike="noStrike" cap="none"/>
                        <a:t>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80A9"/>
                    </a:solidFill>
                  </a:tcPr>
                </a:tc>
                <a:extLst>
                  <a:ext uri="{0D108BD9-81ED-4DB2-BD59-A6C34878D82A}">
                    <a16:rowId xmlns:a16="http://schemas.microsoft.com/office/drawing/2014/main" val="10011"/>
                  </a:ext>
                </a:extLst>
              </a:tr>
              <a:tr h="203350">
                <a:tc>
                  <a:txBody>
                    <a:bodyPr/>
                    <a:lstStyle/>
                    <a:p>
                      <a:pPr marL="0" marR="0" lvl="0" indent="0" algn="ctr" rtl="0">
                        <a:spcBef>
                          <a:spcPts val="0"/>
                        </a:spcBef>
                        <a:spcAft>
                          <a:spcPts val="0"/>
                        </a:spcAft>
                        <a:buNone/>
                      </a:pPr>
                      <a:r>
                        <a:rPr lang="en-US" sz="1100" u="none" strike="noStrike" cap="none"/>
                        <a:t>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80A9"/>
                    </a:solidFill>
                  </a:tcPr>
                </a:tc>
                <a:extLst>
                  <a:ext uri="{0D108BD9-81ED-4DB2-BD59-A6C34878D82A}">
                    <a16:rowId xmlns:a16="http://schemas.microsoft.com/office/drawing/2014/main" val="10012"/>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13"/>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14"/>
                  </a:ext>
                </a:extLst>
              </a:tr>
              <a:tr h="203350">
                <a:tc>
                  <a:txBody>
                    <a:bodyPr/>
                    <a:lstStyle/>
                    <a:p>
                      <a:pPr marL="0" marR="0" lvl="0" indent="0" algn="ctr" rtl="0">
                        <a:spcBef>
                          <a:spcPts val="0"/>
                        </a:spcBef>
                        <a:spcAft>
                          <a:spcPts val="0"/>
                        </a:spcAft>
                        <a:buNone/>
                      </a:pPr>
                      <a:r>
                        <a:rPr lang="en-US" sz="1100" u="none" strike="noStrike" cap="none"/>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15"/>
                  </a:ext>
                </a:extLst>
              </a:tr>
              <a:tr h="203350">
                <a:tc>
                  <a:txBody>
                    <a:bodyPr/>
                    <a:lstStyle/>
                    <a:p>
                      <a:pPr marL="0" marR="0" lvl="0" indent="0" algn="ctr" rtl="0">
                        <a:spcBef>
                          <a:spcPts val="0"/>
                        </a:spcBef>
                        <a:spcAft>
                          <a:spcPts val="0"/>
                        </a:spcAft>
                        <a:buNone/>
                      </a:pPr>
                      <a:r>
                        <a:rPr lang="en-US" sz="1100" u="none" strike="noStrike" cap="none"/>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ABF8E"/>
                    </a:solidFill>
                  </a:tcPr>
                </a:tc>
                <a:extLst>
                  <a:ext uri="{0D108BD9-81ED-4DB2-BD59-A6C34878D82A}">
                    <a16:rowId xmlns:a16="http://schemas.microsoft.com/office/drawing/2014/main" val="10016"/>
                  </a:ext>
                </a:extLst>
              </a:tr>
              <a:tr h="203350">
                <a:tc>
                  <a:txBody>
                    <a:bodyPr/>
                    <a:lstStyle/>
                    <a:p>
                      <a:pPr marL="0" marR="0" lvl="0" indent="0" algn="ctr" rtl="0">
                        <a:spcBef>
                          <a:spcPts val="0"/>
                        </a:spcBef>
                        <a:spcAft>
                          <a:spcPts val="0"/>
                        </a:spcAft>
                        <a:buNone/>
                      </a:pPr>
                      <a:r>
                        <a:rPr lang="en-US" sz="1100" u="none" strike="noStrike" cap="none"/>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17"/>
                  </a:ext>
                </a:extLst>
              </a:tr>
            </a:tbl>
          </a:graphicData>
        </a:graphic>
      </p:graphicFrame>
      <p:sp>
        <p:nvSpPr>
          <p:cNvPr id="658" name="Google Shape;658;p43"/>
          <p:cNvSpPr/>
          <p:nvPr/>
        </p:nvSpPr>
        <p:spPr>
          <a:xfrm rot="5584024">
            <a:off x="8283612" y="372943"/>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FF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59" name="Google Shape;659;p43"/>
          <p:cNvSpPr/>
          <p:nvPr/>
        </p:nvSpPr>
        <p:spPr>
          <a:xfrm rot="5400000">
            <a:off x="8019445" y="918369"/>
            <a:ext cx="1036275" cy="389733"/>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FF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0" name="Google Shape;660;p43"/>
          <p:cNvSpPr/>
          <p:nvPr/>
        </p:nvSpPr>
        <p:spPr>
          <a:xfrm rot="5584024">
            <a:off x="8291759" y="835091"/>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92D05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1" name="Google Shape;661;p43"/>
          <p:cNvSpPr/>
          <p:nvPr/>
        </p:nvSpPr>
        <p:spPr>
          <a:xfrm rot="5584024">
            <a:off x="8290967" y="1167318"/>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92D05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2" name="Google Shape;662;p43"/>
          <p:cNvSpPr/>
          <p:nvPr/>
        </p:nvSpPr>
        <p:spPr>
          <a:xfrm rot="5400000">
            <a:off x="7282071" y="2686747"/>
            <a:ext cx="2615054" cy="455662"/>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FF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3" name="Google Shape;663;p43"/>
          <p:cNvSpPr/>
          <p:nvPr/>
        </p:nvSpPr>
        <p:spPr>
          <a:xfrm rot="5584024">
            <a:off x="8311028" y="1882013"/>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4" name="Google Shape;664;p43"/>
          <p:cNvSpPr/>
          <p:nvPr/>
        </p:nvSpPr>
        <p:spPr>
          <a:xfrm rot="5584024">
            <a:off x="8290967" y="2185453"/>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5" name="Google Shape;665;p43"/>
          <p:cNvSpPr/>
          <p:nvPr/>
        </p:nvSpPr>
        <p:spPr>
          <a:xfrm rot="5584024">
            <a:off x="8298322" y="2464718"/>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6" name="Google Shape;666;p43"/>
          <p:cNvSpPr/>
          <p:nvPr/>
        </p:nvSpPr>
        <p:spPr>
          <a:xfrm rot="5584024">
            <a:off x="7977099" y="3043284"/>
            <a:ext cx="1026998" cy="33526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7" name="Google Shape;667;p43"/>
          <p:cNvSpPr/>
          <p:nvPr/>
        </p:nvSpPr>
        <p:spPr>
          <a:xfrm rot="5584024">
            <a:off x="8299060" y="3752910"/>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8" name="Google Shape;668;p43"/>
          <p:cNvSpPr/>
          <p:nvPr/>
        </p:nvSpPr>
        <p:spPr>
          <a:xfrm rot="5584024">
            <a:off x="8298323" y="2921646"/>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80A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69" name="Google Shape;669;p43"/>
          <p:cNvSpPr/>
          <p:nvPr/>
        </p:nvSpPr>
        <p:spPr>
          <a:xfrm rot="5584024">
            <a:off x="8307199" y="3189218"/>
            <a:ext cx="250080"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80A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70" name="Google Shape;670;p43"/>
          <p:cNvSpPr/>
          <p:nvPr/>
        </p:nvSpPr>
        <p:spPr>
          <a:xfrm rot="5400000">
            <a:off x="8150879" y="4403232"/>
            <a:ext cx="548771"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FFF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71" name="Google Shape;671;p43"/>
          <p:cNvSpPr/>
          <p:nvPr/>
        </p:nvSpPr>
        <p:spPr>
          <a:xfrm rot="5584024">
            <a:off x="8164862" y="4153701"/>
            <a:ext cx="503445" cy="189094"/>
          </a:xfrm>
          <a:custGeom>
            <a:avLst/>
            <a:gdLst/>
            <a:ahLst/>
            <a:cxnLst/>
            <a:rect l="l" t="t" r="r" b="b"/>
            <a:pathLst>
              <a:path w="96" h="96" extrusionOk="0">
                <a:moveTo>
                  <a:pt x="0" y="96"/>
                </a:moveTo>
                <a:cubicBezTo>
                  <a:pt x="16" y="48"/>
                  <a:pt x="32" y="0"/>
                  <a:pt x="48" y="0"/>
                </a:cubicBezTo>
                <a:cubicBezTo>
                  <a:pt x="64" y="0"/>
                  <a:pt x="80" y="48"/>
                  <a:pt x="96" y="96"/>
                </a:cubicBezTo>
              </a:path>
            </a:pathLst>
          </a:custGeom>
          <a:noFill/>
          <a:ln w="25400" cap="flat" cmpd="sng">
            <a:solidFill>
              <a:srgbClr val="FABF8E"/>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672" name="Google Shape;672;p43"/>
          <p:cNvSpPr txBox="1"/>
          <p:nvPr/>
        </p:nvSpPr>
        <p:spPr>
          <a:xfrm>
            <a:off x="2345275" y="1873358"/>
            <a:ext cx="4028892" cy="4868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1477" b="1">
                <a:solidFill>
                  <a:schemeClr val="dk1"/>
                </a:solidFill>
                <a:latin typeface="Arial" panose="020B0604020202020204" pitchFamily="34" charset="0"/>
                <a:ea typeface="Gill Sans"/>
                <a:cs typeface="Arial" panose="020B0604020202020204" pitchFamily="34" charset="0"/>
                <a:sym typeface="Gill Sans"/>
              </a:rPr>
              <a:t>Per file: Location of first block of file</a:t>
            </a:r>
            <a:endParaRPr>
              <a:latin typeface="Arial" panose="020B0604020202020204" pitchFamily="34" charset="0"/>
              <a:cs typeface="Arial" panose="020B0604020202020204" pitchFamily="34" charset="0"/>
            </a:endParaRPr>
          </a:p>
          <a:p>
            <a:pPr marL="0" marR="0" lvl="0" indent="0" algn="l" rtl="0">
              <a:lnSpc>
                <a:spcPct val="90000"/>
              </a:lnSpc>
              <a:spcBef>
                <a:spcPts val="0"/>
              </a:spcBef>
              <a:spcAft>
                <a:spcPts val="0"/>
              </a:spcAft>
              <a:buNone/>
            </a:pPr>
            <a:r>
              <a:rPr lang="en-US" sz="1371" b="1">
                <a:solidFill>
                  <a:schemeClr val="dk1"/>
                </a:solidFill>
                <a:latin typeface="Arial" panose="020B0604020202020204" pitchFamily="34" charset="0"/>
                <a:ea typeface="Gill Sans"/>
                <a:cs typeface="Arial" panose="020B0604020202020204" pitchFamily="34" charset="0"/>
                <a:sym typeface="Gill Sans"/>
              </a:rPr>
              <a:t>Per block: FAT table  itself</a:t>
            </a:r>
            <a:endParaRPr>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677"/>
        <p:cNvGrpSpPr/>
        <p:nvPr/>
      </p:nvGrpSpPr>
      <p:grpSpPr>
        <a:xfrm>
          <a:off x="0" y="0"/>
          <a:ext cx="0" cy="0"/>
          <a:chOff x="0" y="0"/>
          <a:chExt cx="0" cy="0"/>
        </a:xfrm>
      </p:grpSpPr>
      <p:sp>
        <p:nvSpPr>
          <p:cNvPr id="678" name="Google Shape;678;p44"/>
          <p:cNvSpPr/>
          <p:nvPr/>
        </p:nvSpPr>
        <p:spPr>
          <a:xfrm>
            <a:off x="3893324" y="66570"/>
            <a:ext cx="1357353" cy="100539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inode</a:t>
            </a:r>
            <a:endParaRPr>
              <a:latin typeface="Arial" panose="020B0604020202020204" pitchFamily="34" charset="0"/>
              <a:cs typeface="Arial" panose="020B0604020202020204" pitchFamily="34" charset="0"/>
            </a:endParaRPr>
          </a:p>
        </p:txBody>
      </p:sp>
      <p:sp>
        <p:nvSpPr>
          <p:cNvPr id="679" name="Google Shape;679;p44"/>
          <p:cNvSpPr/>
          <p:nvPr/>
        </p:nvSpPr>
        <p:spPr>
          <a:xfrm>
            <a:off x="3970651" y="796511"/>
            <a:ext cx="287916"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80" name="Google Shape;680;p44"/>
          <p:cNvSpPr/>
          <p:nvPr/>
        </p:nvSpPr>
        <p:spPr>
          <a:xfrm>
            <a:off x="4256401" y="796511"/>
            <a:ext cx="287916"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81" name="Google Shape;681;p44"/>
          <p:cNvSpPr/>
          <p:nvPr/>
        </p:nvSpPr>
        <p:spPr>
          <a:xfrm>
            <a:off x="4542151" y="796511"/>
            <a:ext cx="287916"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82" name="Google Shape;682;p44"/>
          <p:cNvSpPr/>
          <p:nvPr/>
        </p:nvSpPr>
        <p:spPr>
          <a:xfrm>
            <a:off x="4827901" y="796511"/>
            <a:ext cx="287916"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83" name="Google Shape;683;p44"/>
          <p:cNvSpPr/>
          <p:nvPr/>
        </p:nvSpPr>
        <p:spPr>
          <a:xfrm>
            <a:off x="6834077" y="1490392"/>
            <a:ext cx="1357353" cy="1005394"/>
          </a:xfrm>
          <a:prstGeom prst="rect">
            <a:avLst/>
          </a:prstGeom>
          <a:solidFill>
            <a:srgbClr val="97181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indirect</a:t>
            </a:r>
            <a:endParaRPr>
              <a:latin typeface="Arial" panose="020B0604020202020204" pitchFamily="34" charset="0"/>
              <a:cs typeface="Arial" panose="020B0604020202020204" pitchFamily="34" charset="0"/>
            </a:endParaRPr>
          </a:p>
        </p:txBody>
      </p:sp>
      <p:cxnSp>
        <p:nvCxnSpPr>
          <p:cNvPr id="684" name="Google Shape;684;p44"/>
          <p:cNvCxnSpPr/>
          <p:nvPr/>
        </p:nvCxnSpPr>
        <p:spPr>
          <a:xfrm>
            <a:off x="5018484" y="881754"/>
            <a:ext cx="1761597" cy="602993"/>
          </a:xfrm>
          <a:prstGeom prst="straightConnector1">
            <a:avLst/>
          </a:prstGeom>
          <a:noFill/>
          <a:ln w="38100" cap="flat" cmpd="sng">
            <a:solidFill>
              <a:srgbClr val="FF2600"/>
            </a:solidFill>
            <a:prstDash val="solid"/>
            <a:miter lim="400000"/>
            <a:headEnd type="none" w="sm" len="sm"/>
            <a:tailEnd type="triangle" w="med" len="med"/>
          </a:ln>
        </p:spPr>
      </p:cxnSp>
      <p:cxnSp>
        <p:nvCxnSpPr>
          <p:cNvPr id="685" name="Google Shape;685;p44"/>
          <p:cNvCxnSpPr/>
          <p:nvPr/>
        </p:nvCxnSpPr>
        <p:spPr>
          <a:xfrm flipH="1">
            <a:off x="2339578" y="881754"/>
            <a:ext cx="1761596" cy="602993"/>
          </a:xfrm>
          <a:prstGeom prst="straightConnector1">
            <a:avLst/>
          </a:prstGeom>
          <a:noFill/>
          <a:ln w="38100" cap="flat" cmpd="sng">
            <a:solidFill>
              <a:srgbClr val="FF2600"/>
            </a:solidFill>
            <a:prstDash val="solid"/>
            <a:miter lim="400000"/>
            <a:headEnd type="none" w="sm" len="sm"/>
            <a:tailEnd type="triangle" w="med" len="med"/>
          </a:ln>
        </p:spPr>
      </p:cxnSp>
      <p:cxnSp>
        <p:nvCxnSpPr>
          <p:cNvPr id="686" name="Google Shape;686;p44"/>
          <p:cNvCxnSpPr/>
          <p:nvPr/>
        </p:nvCxnSpPr>
        <p:spPr>
          <a:xfrm>
            <a:off x="4705945" y="875057"/>
            <a:ext cx="821396" cy="559792"/>
          </a:xfrm>
          <a:prstGeom prst="straightConnector1">
            <a:avLst/>
          </a:prstGeom>
          <a:noFill/>
          <a:ln w="38100" cap="flat" cmpd="sng">
            <a:solidFill>
              <a:srgbClr val="FF2600"/>
            </a:solidFill>
            <a:prstDash val="solid"/>
            <a:miter lim="400000"/>
            <a:headEnd type="none" w="sm" len="sm"/>
            <a:tailEnd type="triangle" w="med" len="med"/>
          </a:ln>
        </p:spPr>
      </p:cxnSp>
      <p:cxnSp>
        <p:nvCxnSpPr>
          <p:cNvPr id="687" name="Google Shape;687;p44"/>
          <p:cNvCxnSpPr/>
          <p:nvPr/>
        </p:nvCxnSpPr>
        <p:spPr>
          <a:xfrm flipH="1">
            <a:off x="3797433" y="875057"/>
            <a:ext cx="598421" cy="588161"/>
          </a:xfrm>
          <a:prstGeom prst="straightConnector1">
            <a:avLst/>
          </a:prstGeom>
          <a:noFill/>
          <a:ln w="38100" cap="flat" cmpd="sng">
            <a:solidFill>
              <a:srgbClr val="FF2600"/>
            </a:solidFill>
            <a:prstDash val="solid"/>
            <a:miter lim="400000"/>
            <a:headEnd type="none" w="sm" len="sm"/>
            <a:tailEnd type="triangle" w="med" len="med"/>
          </a:ln>
        </p:spPr>
      </p:cxnSp>
      <p:sp>
        <p:nvSpPr>
          <p:cNvPr id="688" name="Google Shape;688;p44"/>
          <p:cNvSpPr/>
          <p:nvPr/>
        </p:nvSpPr>
        <p:spPr>
          <a:xfrm>
            <a:off x="6933509" y="2246309"/>
            <a:ext cx="287917"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89" name="Google Shape;689;p44"/>
          <p:cNvSpPr/>
          <p:nvPr/>
        </p:nvSpPr>
        <p:spPr>
          <a:xfrm>
            <a:off x="7219259" y="2246309"/>
            <a:ext cx="287917"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90" name="Google Shape;690;p44"/>
          <p:cNvSpPr/>
          <p:nvPr/>
        </p:nvSpPr>
        <p:spPr>
          <a:xfrm>
            <a:off x="7505009" y="2246309"/>
            <a:ext cx="287917"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691" name="Google Shape;691;p44"/>
          <p:cNvSpPr/>
          <p:nvPr/>
        </p:nvSpPr>
        <p:spPr>
          <a:xfrm>
            <a:off x="7790759" y="2246309"/>
            <a:ext cx="287917" cy="21326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cxnSp>
        <p:nvCxnSpPr>
          <p:cNvPr id="692" name="Google Shape;692;p44"/>
          <p:cNvCxnSpPr/>
          <p:nvPr/>
        </p:nvCxnSpPr>
        <p:spPr>
          <a:xfrm>
            <a:off x="7981343" y="2331553"/>
            <a:ext cx="448243" cy="573953"/>
          </a:xfrm>
          <a:prstGeom prst="straightConnector1">
            <a:avLst/>
          </a:prstGeom>
          <a:noFill/>
          <a:ln w="38100" cap="flat" cmpd="sng">
            <a:solidFill>
              <a:srgbClr val="FF2600"/>
            </a:solidFill>
            <a:prstDash val="solid"/>
            <a:miter lim="400000"/>
            <a:headEnd type="none" w="sm" len="sm"/>
            <a:tailEnd type="triangle" w="med" len="med"/>
          </a:ln>
        </p:spPr>
      </p:cxnSp>
      <p:cxnSp>
        <p:nvCxnSpPr>
          <p:cNvPr id="693" name="Google Shape;693;p44"/>
          <p:cNvCxnSpPr/>
          <p:nvPr/>
        </p:nvCxnSpPr>
        <p:spPr>
          <a:xfrm flipH="1">
            <a:off x="6648005" y="2331553"/>
            <a:ext cx="416029" cy="573961"/>
          </a:xfrm>
          <a:prstGeom prst="straightConnector1">
            <a:avLst/>
          </a:prstGeom>
          <a:noFill/>
          <a:ln w="38100" cap="flat" cmpd="sng">
            <a:solidFill>
              <a:srgbClr val="FF2600"/>
            </a:solidFill>
            <a:prstDash val="solid"/>
            <a:miter lim="400000"/>
            <a:headEnd type="none" w="sm" len="sm"/>
            <a:tailEnd type="triangle" w="med" len="med"/>
          </a:ln>
        </p:spPr>
      </p:cxnSp>
      <p:cxnSp>
        <p:nvCxnSpPr>
          <p:cNvPr id="694" name="Google Shape;694;p44"/>
          <p:cNvCxnSpPr/>
          <p:nvPr/>
        </p:nvCxnSpPr>
        <p:spPr>
          <a:xfrm>
            <a:off x="7668804" y="2324856"/>
            <a:ext cx="299271" cy="585730"/>
          </a:xfrm>
          <a:prstGeom prst="straightConnector1">
            <a:avLst/>
          </a:prstGeom>
          <a:noFill/>
          <a:ln w="38100" cap="flat" cmpd="sng">
            <a:solidFill>
              <a:srgbClr val="FF2600"/>
            </a:solidFill>
            <a:prstDash val="solid"/>
            <a:miter lim="400000"/>
            <a:headEnd type="none" w="sm" len="sm"/>
            <a:tailEnd type="triangle" w="med" len="med"/>
          </a:ln>
        </p:spPr>
      </p:cxnSp>
      <p:cxnSp>
        <p:nvCxnSpPr>
          <p:cNvPr id="695" name="Google Shape;695;p44"/>
          <p:cNvCxnSpPr/>
          <p:nvPr/>
        </p:nvCxnSpPr>
        <p:spPr>
          <a:xfrm flipH="1">
            <a:off x="7214776" y="2324856"/>
            <a:ext cx="143937" cy="584482"/>
          </a:xfrm>
          <a:prstGeom prst="straightConnector1">
            <a:avLst/>
          </a:prstGeom>
          <a:noFill/>
          <a:ln w="38100" cap="flat" cmpd="sng">
            <a:solidFill>
              <a:srgbClr val="FF2600"/>
            </a:solidFill>
            <a:prstDash val="solid"/>
            <a:miter lim="400000"/>
            <a:headEnd type="none" w="sm" len="sm"/>
            <a:tailEnd type="triangle" w="med" len="med"/>
          </a:ln>
        </p:spPr>
      </p:cxnSp>
      <p:sp>
        <p:nvSpPr>
          <p:cNvPr id="696" name="Google Shape;696;p44"/>
          <p:cNvSpPr/>
          <p:nvPr/>
        </p:nvSpPr>
        <p:spPr>
          <a:xfrm>
            <a:off x="952570" y="1490392"/>
            <a:ext cx="1357353" cy="1005394"/>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data</a:t>
            </a:r>
            <a:endParaRPr>
              <a:latin typeface="Arial" panose="020B0604020202020204" pitchFamily="34" charset="0"/>
              <a:cs typeface="Arial" panose="020B0604020202020204" pitchFamily="34" charset="0"/>
            </a:endParaRPr>
          </a:p>
        </p:txBody>
      </p:sp>
      <p:sp>
        <p:nvSpPr>
          <p:cNvPr id="697" name="Google Shape;697;p44"/>
          <p:cNvSpPr/>
          <p:nvPr/>
        </p:nvSpPr>
        <p:spPr>
          <a:xfrm>
            <a:off x="2913072" y="1490392"/>
            <a:ext cx="1357353" cy="1005394"/>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data</a:t>
            </a:r>
            <a:endParaRPr>
              <a:latin typeface="Arial" panose="020B0604020202020204" pitchFamily="34" charset="0"/>
              <a:cs typeface="Arial" panose="020B0604020202020204" pitchFamily="34" charset="0"/>
            </a:endParaRPr>
          </a:p>
        </p:txBody>
      </p:sp>
      <p:sp>
        <p:nvSpPr>
          <p:cNvPr id="698" name="Google Shape;698;p44"/>
          <p:cNvSpPr/>
          <p:nvPr/>
        </p:nvSpPr>
        <p:spPr>
          <a:xfrm>
            <a:off x="4873575" y="1490392"/>
            <a:ext cx="1357353" cy="1005394"/>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data</a:t>
            </a:r>
            <a:endParaRPr>
              <a:latin typeface="Arial" panose="020B0604020202020204" pitchFamily="34" charset="0"/>
              <a:cs typeface="Arial" panose="020B0604020202020204" pitchFamily="34" charset="0"/>
            </a:endParaRPr>
          </a:p>
        </p:txBody>
      </p:sp>
      <p:sp>
        <p:nvSpPr>
          <p:cNvPr id="699" name="Google Shape;699;p44"/>
          <p:cNvSpPr/>
          <p:nvPr/>
        </p:nvSpPr>
        <p:spPr>
          <a:xfrm>
            <a:off x="411838" y="2963151"/>
            <a:ext cx="3182895"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0000"/>
                </a:solidFill>
                <a:latin typeface="Arial" panose="020B0604020202020204" pitchFamily="34" charset="0"/>
                <a:ea typeface="Gill Sans"/>
                <a:cs typeface="Arial" panose="020B0604020202020204" pitchFamily="34" charset="0"/>
                <a:sym typeface="Gill Sans"/>
              </a:rPr>
              <a:t>Better for small files!</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800">
                <a:solidFill>
                  <a:srgbClr val="000000"/>
                </a:solidFill>
                <a:latin typeface="Arial" panose="020B0604020202020204" pitchFamily="34" charset="0"/>
                <a:ea typeface="Gill Sans"/>
                <a:cs typeface="Arial" panose="020B0604020202020204" pitchFamily="34" charset="0"/>
                <a:sym typeface="Gill Sans"/>
              </a:rPr>
              <a:t>How to handle even larger files?</a:t>
            </a:r>
            <a:endParaRPr>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703"/>
        <p:cNvGrpSpPr/>
        <p:nvPr/>
      </p:nvGrpSpPr>
      <p:grpSpPr>
        <a:xfrm>
          <a:off x="0" y="0"/>
          <a:ext cx="0" cy="0"/>
          <a:chOff x="0" y="0"/>
          <a:chExt cx="0" cy="0"/>
        </a:xfrm>
      </p:grpSpPr>
      <p:sp>
        <p:nvSpPr>
          <p:cNvPr id="704" name="Google Shape;704;p45"/>
          <p:cNvSpPr/>
          <p:nvPr/>
        </p:nvSpPr>
        <p:spPr>
          <a:xfrm>
            <a:off x="1951599" y="1375391"/>
            <a:ext cx="163105"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705" name="Google Shape;705;p45"/>
          <p:cNvSpPr/>
          <p:nvPr/>
        </p:nvSpPr>
        <p:spPr>
          <a:xfrm>
            <a:off x="4118356" y="1375391"/>
            <a:ext cx="163105"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706" name="Google Shape;706;p45"/>
          <p:cNvSpPr/>
          <p:nvPr/>
        </p:nvSpPr>
        <p:spPr>
          <a:xfrm>
            <a:off x="4807737"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07" name="Google Shape;707;p45"/>
          <p:cNvSpPr/>
          <p:nvPr/>
        </p:nvSpPr>
        <p:spPr>
          <a:xfrm>
            <a:off x="5117274"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08" name="Google Shape;708;p45"/>
          <p:cNvSpPr/>
          <p:nvPr/>
        </p:nvSpPr>
        <p:spPr>
          <a:xfrm>
            <a:off x="5426810"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09" name="Google Shape;709;p45"/>
          <p:cNvSpPr/>
          <p:nvPr/>
        </p:nvSpPr>
        <p:spPr>
          <a:xfrm>
            <a:off x="5736347"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0" name="Google Shape;710;p45"/>
          <p:cNvSpPr/>
          <p:nvPr/>
        </p:nvSpPr>
        <p:spPr>
          <a:xfrm>
            <a:off x="6045884"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1" name="Google Shape;711;p45"/>
          <p:cNvSpPr/>
          <p:nvPr/>
        </p:nvSpPr>
        <p:spPr>
          <a:xfrm>
            <a:off x="6355421"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2" name="Google Shape;712;p45"/>
          <p:cNvSpPr/>
          <p:nvPr/>
        </p:nvSpPr>
        <p:spPr>
          <a:xfrm>
            <a:off x="6664957"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3" name="Google Shape;713;p45"/>
          <p:cNvSpPr/>
          <p:nvPr/>
        </p:nvSpPr>
        <p:spPr>
          <a:xfrm>
            <a:off x="6974494" y="1078854"/>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4" name="Google Shape;714;p45"/>
          <p:cNvSpPr/>
          <p:nvPr/>
        </p:nvSpPr>
        <p:spPr>
          <a:xfrm>
            <a:off x="4857432" y="1375391"/>
            <a:ext cx="163105"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715" name="Google Shape;715;p45"/>
          <p:cNvSpPr/>
          <p:nvPr/>
        </p:nvSpPr>
        <p:spPr>
          <a:xfrm>
            <a:off x="6970221" y="1360382"/>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15</a:t>
            </a:r>
            <a:endParaRPr>
              <a:latin typeface="Arial" panose="020B0604020202020204" pitchFamily="34" charset="0"/>
              <a:cs typeface="Arial" panose="020B0604020202020204" pitchFamily="34" charset="0"/>
            </a:endParaRPr>
          </a:p>
        </p:txBody>
      </p:sp>
      <p:sp>
        <p:nvSpPr>
          <p:cNvPr id="716" name="Google Shape;716;p45"/>
          <p:cNvSpPr/>
          <p:nvPr/>
        </p:nvSpPr>
        <p:spPr>
          <a:xfrm>
            <a:off x="190190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7" name="Google Shape;717;p45"/>
          <p:cNvSpPr/>
          <p:nvPr/>
        </p:nvSpPr>
        <p:spPr>
          <a:xfrm>
            <a:off x="2211440"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8" name="Google Shape;718;p45"/>
          <p:cNvSpPr/>
          <p:nvPr/>
        </p:nvSpPr>
        <p:spPr>
          <a:xfrm>
            <a:off x="2520977"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19" name="Google Shape;719;p45"/>
          <p:cNvSpPr/>
          <p:nvPr/>
        </p:nvSpPr>
        <p:spPr>
          <a:xfrm>
            <a:off x="283051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0" name="Google Shape;720;p45"/>
          <p:cNvSpPr/>
          <p:nvPr/>
        </p:nvSpPr>
        <p:spPr>
          <a:xfrm>
            <a:off x="3140050"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1" name="Google Shape;721;p45"/>
          <p:cNvSpPr/>
          <p:nvPr/>
        </p:nvSpPr>
        <p:spPr>
          <a:xfrm>
            <a:off x="3449587"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2" name="Google Shape;722;p45"/>
          <p:cNvSpPr/>
          <p:nvPr/>
        </p:nvSpPr>
        <p:spPr>
          <a:xfrm>
            <a:off x="375912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3" name="Google Shape;723;p45"/>
          <p:cNvSpPr/>
          <p:nvPr/>
        </p:nvSpPr>
        <p:spPr>
          <a:xfrm>
            <a:off x="4068660"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4" name="Google Shape;724;p45"/>
          <p:cNvSpPr/>
          <p:nvPr/>
        </p:nvSpPr>
        <p:spPr>
          <a:xfrm>
            <a:off x="1897630" y="1978145"/>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16</a:t>
            </a:r>
            <a:endParaRPr>
              <a:latin typeface="Arial" panose="020B0604020202020204" pitchFamily="34" charset="0"/>
              <a:cs typeface="Arial" panose="020B0604020202020204" pitchFamily="34" charset="0"/>
            </a:endParaRPr>
          </a:p>
        </p:txBody>
      </p:sp>
      <p:sp>
        <p:nvSpPr>
          <p:cNvPr id="725" name="Google Shape;725;p45"/>
          <p:cNvSpPr/>
          <p:nvPr/>
        </p:nvSpPr>
        <p:spPr>
          <a:xfrm>
            <a:off x="4064387" y="1978145"/>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23</a:t>
            </a:r>
            <a:endParaRPr>
              <a:latin typeface="Arial" panose="020B0604020202020204" pitchFamily="34" charset="0"/>
              <a:cs typeface="Arial" panose="020B0604020202020204" pitchFamily="34" charset="0"/>
            </a:endParaRPr>
          </a:p>
        </p:txBody>
      </p:sp>
      <p:sp>
        <p:nvSpPr>
          <p:cNvPr id="726" name="Google Shape;726;p45"/>
          <p:cNvSpPr/>
          <p:nvPr/>
        </p:nvSpPr>
        <p:spPr>
          <a:xfrm>
            <a:off x="4807737"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7" name="Google Shape;727;p45"/>
          <p:cNvSpPr/>
          <p:nvPr/>
        </p:nvSpPr>
        <p:spPr>
          <a:xfrm>
            <a:off x="511727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8" name="Google Shape;728;p45"/>
          <p:cNvSpPr/>
          <p:nvPr/>
        </p:nvSpPr>
        <p:spPr>
          <a:xfrm>
            <a:off x="5426810"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29" name="Google Shape;729;p45"/>
          <p:cNvSpPr/>
          <p:nvPr/>
        </p:nvSpPr>
        <p:spPr>
          <a:xfrm>
            <a:off x="5736347"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0" name="Google Shape;730;p45"/>
          <p:cNvSpPr/>
          <p:nvPr/>
        </p:nvSpPr>
        <p:spPr>
          <a:xfrm>
            <a:off x="604588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1" name="Google Shape;731;p45"/>
          <p:cNvSpPr/>
          <p:nvPr/>
        </p:nvSpPr>
        <p:spPr>
          <a:xfrm>
            <a:off x="6355421"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2" name="Google Shape;732;p45"/>
          <p:cNvSpPr/>
          <p:nvPr/>
        </p:nvSpPr>
        <p:spPr>
          <a:xfrm>
            <a:off x="6664957"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3" name="Google Shape;733;p45"/>
          <p:cNvSpPr/>
          <p:nvPr/>
        </p:nvSpPr>
        <p:spPr>
          <a:xfrm>
            <a:off x="6974494" y="1681608"/>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4" name="Google Shape;734;p45"/>
          <p:cNvSpPr/>
          <p:nvPr/>
        </p:nvSpPr>
        <p:spPr>
          <a:xfrm>
            <a:off x="4803464" y="1978145"/>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24</a:t>
            </a:r>
            <a:endParaRPr>
              <a:latin typeface="Arial" panose="020B0604020202020204" pitchFamily="34" charset="0"/>
              <a:cs typeface="Arial" panose="020B0604020202020204" pitchFamily="34" charset="0"/>
            </a:endParaRPr>
          </a:p>
        </p:txBody>
      </p:sp>
      <p:sp>
        <p:nvSpPr>
          <p:cNvPr id="735" name="Google Shape;735;p45"/>
          <p:cNvSpPr/>
          <p:nvPr/>
        </p:nvSpPr>
        <p:spPr>
          <a:xfrm>
            <a:off x="6970221" y="1963136"/>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31</a:t>
            </a:r>
            <a:endParaRPr>
              <a:latin typeface="Arial" panose="020B0604020202020204" pitchFamily="34" charset="0"/>
              <a:cs typeface="Arial" panose="020B0604020202020204" pitchFamily="34" charset="0"/>
            </a:endParaRPr>
          </a:p>
        </p:txBody>
      </p:sp>
      <p:sp>
        <p:nvSpPr>
          <p:cNvPr id="736" name="Google Shape;736;p45"/>
          <p:cNvSpPr/>
          <p:nvPr/>
        </p:nvSpPr>
        <p:spPr>
          <a:xfrm>
            <a:off x="190190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7" name="Google Shape;737;p45"/>
          <p:cNvSpPr/>
          <p:nvPr/>
        </p:nvSpPr>
        <p:spPr>
          <a:xfrm>
            <a:off x="2211440"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8" name="Google Shape;738;p45"/>
          <p:cNvSpPr/>
          <p:nvPr/>
        </p:nvSpPr>
        <p:spPr>
          <a:xfrm>
            <a:off x="2520977"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39" name="Google Shape;739;p45"/>
          <p:cNvSpPr/>
          <p:nvPr/>
        </p:nvSpPr>
        <p:spPr>
          <a:xfrm>
            <a:off x="283051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0" name="Google Shape;740;p45"/>
          <p:cNvSpPr/>
          <p:nvPr/>
        </p:nvSpPr>
        <p:spPr>
          <a:xfrm>
            <a:off x="3140050"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1" name="Google Shape;741;p45"/>
          <p:cNvSpPr/>
          <p:nvPr/>
        </p:nvSpPr>
        <p:spPr>
          <a:xfrm>
            <a:off x="3449587"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2" name="Google Shape;742;p45"/>
          <p:cNvSpPr/>
          <p:nvPr/>
        </p:nvSpPr>
        <p:spPr>
          <a:xfrm>
            <a:off x="375912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3" name="Google Shape;743;p45"/>
          <p:cNvSpPr/>
          <p:nvPr/>
        </p:nvSpPr>
        <p:spPr>
          <a:xfrm>
            <a:off x="4068660"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4" name="Google Shape;744;p45"/>
          <p:cNvSpPr/>
          <p:nvPr/>
        </p:nvSpPr>
        <p:spPr>
          <a:xfrm>
            <a:off x="1897630" y="2580899"/>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32</a:t>
            </a:r>
            <a:endParaRPr>
              <a:latin typeface="Arial" panose="020B0604020202020204" pitchFamily="34" charset="0"/>
              <a:cs typeface="Arial" panose="020B0604020202020204" pitchFamily="34" charset="0"/>
            </a:endParaRPr>
          </a:p>
        </p:txBody>
      </p:sp>
      <p:sp>
        <p:nvSpPr>
          <p:cNvPr id="745" name="Google Shape;745;p45"/>
          <p:cNvSpPr/>
          <p:nvPr/>
        </p:nvSpPr>
        <p:spPr>
          <a:xfrm>
            <a:off x="4064387" y="2580899"/>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39</a:t>
            </a:r>
            <a:endParaRPr>
              <a:latin typeface="Arial" panose="020B0604020202020204" pitchFamily="34" charset="0"/>
              <a:cs typeface="Arial" panose="020B0604020202020204" pitchFamily="34" charset="0"/>
            </a:endParaRPr>
          </a:p>
        </p:txBody>
      </p:sp>
      <p:sp>
        <p:nvSpPr>
          <p:cNvPr id="746" name="Google Shape;746;p45"/>
          <p:cNvSpPr/>
          <p:nvPr/>
        </p:nvSpPr>
        <p:spPr>
          <a:xfrm>
            <a:off x="4807737"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7" name="Google Shape;747;p45"/>
          <p:cNvSpPr/>
          <p:nvPr/>
        </p:nvSpPr>
        <p:spPr>
          <a:xfrm>
            <a:off x="511727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8" name="Google Shape;748;p45"/>
          <p:cNvSpPr/>
          <p:nvPr/>
        </p:nvSpPr>
        <p:spPr>
          <a:xfrm>
            <a:off x="5426810"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49" name="Google Shape;749;p45"/>
          <p:cNvSpPr/>
          <p:nvPr/>
        </p:nvSpPr>
        <p:spPr>
          <a:xfrm>
            <a:off x="5736347"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0" name="Google Shape;750;p45"/>
          <p:cNvSpPr/>
          <p:nvPr/>
        </p:nvSpPr>
        <p:spPr>
          <a:xfrm>
            <a:off x="604588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1" name="Google Shape;751;p45"/>
          <p:cNvSpPr/>
          <p:nvPr/>
        </p:nvSpPr>
        <p:spPr>
          <a:xfrm>
            <a:off x="6355421"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2" name="Google Shape;752;p45"/>
          <p:cNvSpPr/>
          <p:nvPr/>
        </p:nvSpPr>
        <p:spPr>
          <a:xfrm>
            <a:off x="6664957"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3" name="Google Shape;753;p45"/>
          <p:cNvSpPr/>
          <p:nvPr/>
        </p:nvSpPr>
        <p:spPr>
          <a:xfrm>
            <a:off x="6974494" y="2284362"/>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4" name="Google Shape;754;p45"/>
          <p:cNvSpPr/>
          <p:nvPr/>
        </p:nvSpPr>
        <p:spPr>
          <a:xfrm>
            <a:off x="4803464" y="2565890"/>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40</a:t>
            </a:r>
            <a:endParaRPr>
              <a:latin typeface="Arial" panose="020B0604020202020204" pitchFamily="34" charset="0"/>
              <a:cs typeface="Arial" panose="020B0604020202020204" pitchFamily="34" charset="0"/>
            </a:endParaRPr>
          </a:p>
        </p:txBody>
      </p:sp>
      <p:sp>
        <p:nvSpPr>
          <p:cNvPr id="755" name="Google Shape;755;p45"/>
          <p:cNvSpPr/>
          <p:nvPr/>
        </p:nvSpPr>
        <p:spPr>
          <a:xfrm>
            <a:off x="6970221" y="2565890"/>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47</a:t>
            </a:r>
            <a:endParaRPr>
              <a:latin typeface="Arial" panose="020B0604020202020204" pitchFamily="34" charset="0"/>
              <a:cs typeface="Arial" panose="020B0604020202020204" pitchFamily="34" charset="0"/>
            </a:endParaRPr>
          </a:p>
        </p:txBody>
      </p:sp>
      <p:sp>
        <p:nvSpPr>
          <p:cNvPr id="756" name="Google Shape;756;p45"/>
          <p:cNvSpPr/>
          <p:nvPr/>
        </p:nvSpPr>
        <p:spPr>
          <a:xfrm>
            <a:off x="190190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7" name="Google Shape;757;p45"/>
          <p:cNvSpPr/>
          <p:nvPr/>
        </p:nvSpPr>
        <p:spPr>
          <a:xfrm>
            <a:off x="2211440"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8" name="Google Shape;758;p45"/>
          <p:cNvSpPr/>
          <p:nvPr/>
        </p:nvSpPr>
        <p:spPr>
          <a:xfrm>
            <a:off x="2520977"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59" name="Google Shape;759;p45"/>
          <p:cNvSpPr/>
          <p:nvPr/>
        </p:nvSpPr>
        <p:spPr>
          <a:xfrm>
            <a:off x="283051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0" name="Google Shape;760;p45"/>
          <p:cNvSpPr/>
          <p:nvPr/>
        </p:nvSpPr>
        <p:spPr>
          <a:xfrm>
            <a:off x="3140050"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1" name="Google Shape;761;p45"/>
          <p:cNvSpPr/>
          <p:nvPr/>
        </p:nvSpPr>
        <p:spPr>
          <a:xfrm>
            <a:off x="3449587"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2" name="Google Shape;762;p45"/>
          <p:cNvSpPr/>
          <p:nvPr/>
        </p:nvSpPr>
        <p:spPr>
          <a:xfrm>
            <a:off x="375912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3" name="Google Shape;763;p45"/>
          <p:cNvSpPr/>
          <p:nvPr/>
        </p:nvSpPr>
        <p:spPr>
          <a:xfrm>
            <a:off x="4068660"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4" name="Google Shape;764;p45"/>
          <p:cNvSpPr/>
          <p:nvPr/>
        </p:nvSpPr>
        <p:spPr>
          <a:xfrm>
            <a:off x="1897630" y="3183653"/>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48</a:t>
            </a:r>
            <a:endParaRPr>
              <a:latin typeface="Arial" panose="020B0604020202020204" pitchFamily="34" charset="0"/>
              <a:cs typeface="Arial" panose="020B0604020202020204" pitchFamily="34" charset="0"/>
            </a:endParaRPr>
          </a:p>
        </p:txBody>
      </p:sp>
      <p:sp>
        <p:nvSpPr>
          <p:cNvPr id="765" name="Google Shape;765;p45"/>
          <p:cNvSpPr/>
          <p:nvPr/>
        </p:nvSpPr>
        <p:spPr>
          <a:xfrm>
            <a:off x="4064387" y="3183653"/>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55</a:t>
            </a:r>
            <a:endParaRPr>
              <a:latin typeface="Arial" panose="020B0604020202020204" pitchFamily="34" charset="0"/>
              <a:cs typeface="Arial" panose="020B0604020202020204" pitchFamily="34" charset="0"/>
            </a:endParaRPr>
          </a:p>
        </p:txBody>
      </p:sp>
      <p:sp>
        <p:nvSpPr>
          <p:cNvPr id="766" name="Google Shape;766;p45"/>
          <p:cNvSpPr/>
          <p:nvPr/>
        </p:nvSpPr>
        <p:spPr>
          <a:xfrm>
            <a:off x="4807737"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7" name="Google Shape;767;p45"/>
          <p:cNvSpPr/>
          <p:nvPr/>
        </p:nvSpPr>
        <p:spPr>
          <a:xfrm>
            <a:off x="511727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8" name="Google Shape;768;p45"/>
          <p:cNvSpPr/>
          <p:nvPr/>
        </p:nvSpPr>
        <p:spPr>
          <a:xfrm>
            <a:off x="5426810"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69" name="Google Shape;769;p45"/>
          <p:cNvSpPr/>
          <p:nvPr/>
        </p:nvSpPr>
        <p:spPr>
          <a:xfrm>
            <a:off x="5736347"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0" name="Google Shape;770;p45"/>
          <p:cNvSpPr/>
          <p:nvPr/>
        </p:nvSpPr>
        <p:spPr>
          <a:xfrm>
            <a:off x="604588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1" name="Google Shape;771;p45"/>
          <p:cNvSpPr/>
          <p:nvPr/>
        </p:nvSpPr>
        <p:spPr>
          <a:xfrm>
            <a:off x="6355421"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2" name="Google Shape;772;p45"/>
          <p:cNvSpPr/>
          <p:nvPr/>
        </p:nvSpPr>
        <p:spPr>
          <a:xfrm>
            <a:off x="6664957"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3" name="Google Shape;773;p45"/>
          <p:cNvSpPr/>
          <p:nvPr/>
        </p:nvSpPr>
        <p:spPr>
          <a:xfrm>
            <a:off x="6974494" y="2887115"/>
            <a:ext cx="267603" cy="296568"/>
          </a:xfrm>
          <a:prstGeom prst="rect">
            <a:avLst/>
          </a:prstGeom>
          <a:solidFill>
            <a:srgbClr val="0065C1"/>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4" name="Google Shape;774;p45"/>
          <p:cNvSpPr/>
          <p:nvPr/>
        </p:nvSpPr>
        <p:spPr>
          <a:xfrm>
            <a:off x="4803464" y="3168644"/>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56</a:t>
            </a:r>
            <a:endParaRPr>
              <a:latin typeface="Arial" panose="020B0604020202020204" pitchFamily="34" charset="0"/>
              <a:cs typeface="Arial" panose="020B0604020202020204" pitchFamily="34" charset="0"/>
            </a:endParaRPr>
          </a:p>
        </p:txBody>
      </p:sp>
      <p:sp>
        <p:nvSpPr>
          <p:cNvPr id="775" name="Google Shape;775;p45"/>
          <p:cNvSpPr/>
          <p:nvPr/>
        </p:nvSpPr>
        <p:spPr>
          <a:xfrm>
            <a:off x="6970221" y="3168644"/>
            <a:ext cx="272110"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63</a:t>
            </a:r>
            <a:endParaRPr>
              <a:latin typeface="Arial" panose="020B0604020202020204" pitchFamily="34" charset="0"/>
              <a:cs typeface="Arial" panose="020B0604020202020204" pitchFamily="34" charset="0"/>
            </a:endParaRPr>
          </a:p>
        </p:txBody>
      </p:sp>
      <p:sp>
        <p:nvSpPr>
          <p:cNvPr id="776" name="Google Shape;776;p45"/>
          <p:cNvSpPr/>
          <p:nvPr/>
        </p:nvSpPr>
        <p:spPr>
          <a:xfrm>
            <a:off x="1901904" y="1078854"/>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7" name="Google Shape;777;p45"/>
          <p:cNvSpPr/>
          <p:nvPr/>
        </p:nvSpPr>
        <p:spPr>
          <a:xfrm>
            <a:off x="2211440" y="1078854"/>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8" name="Google Shape;778;p45"/>
          <p:cNvSpPr/>
          <p:nvPr/>
        </p:nvSpPr>
        <p:spPr>
          <a:xfrm>
            <a:off x="2520977" y="1078854"/>
            <a:ext cx="267603" cy="296568"/>
          </a:xfrm>
          <a:prstGeom prst="rect">
            <a:avLst/>
          </a:prstGeom>
          <a:solidFill>
            <a:srgbClr val="53585F"/>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779" name="Google Shape;779;p45"/>
          <p:cNvSpPr/>
          <p:nvPr/>
        </p:nvSpPr>
        <p:spPr>
          <a:xfrm>
            <a:off x="2830514" y="1078854"/>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780" name="Google Shape;780;p45"/>
          <p:cNvSpPr/>
          <p:nvPr/>
        </p:nvSpPr>
        <p:spPr>
          <a:xfrm>
            <a:off x="3140050" y="1078854"/>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781" name="Google Shape;781;p45"/>
          <p:cNvSpPr/>
          <p:nvPr/>
        </p:nvSpPr>
        <p:spPr>
          <a:xfrm>
            <a:off x="3449587" y="1078854"/>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782" name="Google Shape;782;p45"/>
          <p:cNvSpPr/>
          <p:nvPr/>
        </p:nvSpPr>
        <p:spPr>
          <a:xfrm>
            <a:off x="3759124" y="1078854"/>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783" name="Google Shape;783;p45"/>
          <p:cNvSpPr/>
          <p:nvPr/>
        </p:nvSpPr>
        <p:spPr>
          <a:xfrm>
            <a:off x="4068660" y="1078854"/>
            <a:ext cx="267603" cy="296568"/>
          </a:xfrm>
          <a:prstGeom prst="rect">
            <a:avLst/>
          </a:prstGeom>
          <a:solidFill>
            <a:srgbClr val="308B16"/>
          </a:solidFill>
          <a:ln w="38100" cap="flat" cmpd="sng">
            <a:solidFill>
              <a:srgbClr val="DAE5F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687"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784" name="Google Shape;784;p45"/>
          <p:cNvSpPr/>
          <p:nvPr/>
        </p:nvSpPr>
        <p:spPr>
          <a:xfrm>
            <a:off x="285221" y="249937"/>
            <a:ext cx="5581192" cy="638235"/>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Assume 256 byte inodes, 4KB blocks (16 inodes/block).  </a:t>
            </a:r>
            <a:endParaRPr sz="1898">
              <a:solidFill>
                <a:schemeClr val="dk1"/>
              </a:solidFill>
              <a:latin typeface="Arial" panose="020B0604020202020204" pitchFamily="34" charset="0"/>
              <a:ea typeface="Gill Sans"/>
              <a:cs typeface="Arial" panose="020B0604020202020204" pitchFamily="34" charset="0"/>
              <a:sym typeface="Gill Sans"/>
            </a:endParaRPr>
          </a:p>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What is offset for inode with number 40?</a:t>
            </a:r>
            <a:endParaRPr>
              <a:latin typeface="Arial" panose="020B0604020202020204" pitchFamily="34" charset="0"/>
              <a:cs typeface="Arial" panose="020B0604020202020204" pitchFamily="34" charset="0"/>
            </a:endParaRPr>
          </a:p>
        </p:txBody>
      </p:sp>
      <p:sp>
        <p:nvSpPr>
          <p:cNvPr id="785" name="Google Shape;785;p45"/>
          <p:cNvSpPr txBox="1"/>
          <p:nvPr/>
        </p:nvSpPr>
        <p:spPr>
          <a:xfrm>
            <a:off x="4572000" y="555332"/>
            <a:ext cx="4367814"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accent1"/>
                </a:solidFill>
                <a:latin typeface="Arial" panose="020B0604020202020204" pitchFamily="34" charset="0"/>
                <a:ea typeface="Gill Sans"/>
                <a:cs typeface="Arial" panose="020B0604020202020204" pitchFamily="34" charset="0"/>
                <a:sym typeface="Gill Sans"/>
              </a:rPr>
              <a:t>(40 mod 16) = 8*256 = block 2, byte 2048</a:t>
            </a:r>
            <a:endParaRPr>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46"/>
          <p:cNvSpPr/>
          <p:nvPr/>
        </p:nvSpPr>
        <p:spPr>
          <a:xfrm>
            <a:off x="1434121" y="627030"/>
            <a:ext cx="461942"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data</a:t>
            </a:r>
            <a:endParaRPr/>
          </a:p>
        </p:txBody>
      </p:sp>
      <p:sp>
        <p:nvSpPr>
          <p:cNvPr id="792" name="Google Shape;792;p46"/>
          <p:cNvSpPr/>
          <p:nvPr/>
        </p:nvSpPr>
        <p:spPr>
          <a:xfrm>
            <a:off x="2358610" y="627030"/>
            <a:ext cx="586024"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inode</a:t>
            </a:r>
            <a:endParaRPr/>
          </a:p>
        </p:txBody>
      </p:sp>
      <p:sp>
        <p:nvSpPr>
          <p:cNvPr id="793" name="Google Shape;793;p46"/>
          <p:cNvSpPr/>
          <p:nvPr/>
        </p:nvSpPr>
        <p:spPr>
          <a:xfrm>
            <a:off x="3507627" y="627030"/>
            <a:ext cx="48759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root</a:t>
            </a:r>
            <a:endParaRPr/>
          </a:p>
        </p:txBody>
      </p:sp>
      <p:sp>
        <p:nvSpPr>
          <p:cNvPr id="794" name="Google Shape;794;p46"/>
          <p:cNvSpPr/>
          <p:nvPr/>
        </p:nvSpPr>
        <p:spPr>
          <a:xfrm>
            <a:off x="4497000" y="627030"/>
            <a:ext cx="374578"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foo</a:t>
            </a:r>
            <a:endParaRPr/>
          </a:p>
        </p:txBody>
      </p:sp>
      <p:sp>
        <p:nvSpPr>
          <p:cNvPr id="795" name="Google Shape;795;p46"/>
          <p:cNvSpPr/>
          <p:nvPr/>
        </p:nvSpPr>
        <p:spPr>
          <a:xfrm>
            <a:off x="5393860" y="627030"/>
            <a:ext cx="372173"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bar</a:t>
            </a:r>
            <a:endParaRPr/>
          </a:p>
        </p:txBody>
      </p:sp>
      <p:sp>
        <p:nvSpPr>
          <p:cNvPr id="796" name="Google Shape;796;p46"/>
          <p:cNvSpPr/>
          <p:nvPr/>
        </p:nvSpPr>
        <p:spPr>
          <a:xfrm>
            <a:off x="6292596" y="627030"/>
            <a:ext cx="48759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root</a:t>
            </a:r>
            <a:endParaRPr/>
          </a:p>
        </p:txBody>
      </p:sp>
      <p:sp>
        <p:nvSpPr>
          <p:cNvPr id="797" name="Google Shape;797;p46"/>
          <p:cNvSpPr/>
          <p:nvPr/>
        </p:nvSpPr>
        <p:spPr>
          <a:xfrm>
            <a:off x="7281968" y="627030"/>
            <a:ext cx="374578"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foo</a:t>
            </a:r>
            <a:endParaRPr/>
          </a:p>
        </p:txBody>
      </p:sp>
      <p:sp>
        <p:nvSpPr>
          <p:cNvPr id="798" name="Google Shape;798;p46"/>
          <p:cNvSpPr/>
          <p:nvPr/>
        </p:nvSpPr>
        <p:spPr>
          <a:xfrm>
            <a:off x="1295354" y="827948"/>
            <a:ext cx="696932"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bitmap</a:t>
            </a:r>
            <a:endParaRPr/>
          </a:p>
        </p:txBody>
      </p:sp>
      <p:sp>
        <p:nvSpPr>
          <p:cNvPr id="799" name="Google Shape;799;p46"/>
          <p:cNvSpPr/>
          <p:nvPr/>
        </p:nvSpPr>
        <p:spPr>
          <a:xfrm>
            <a:off x="2282351" y="827948"/>
            <a:ext cx="696932"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bitmap</a:t>
            </a:r>
            <a:endParaRPr/>
          </a:p>
        </p:txBody>
      </p:sp>
      <p:sp>
        <p:nvSpPr>
          <p:cNvPr id="800" name="Google Shape;800;p46"/>
          <p:cNvSpPr/>
          <p:nvPr/>
        </p:nvSpPr>
        <p:spPr>
          <a:xfrm>
            <a:off x="3408115" y="827948"/>
            <a:ext cx="586024"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inode</a:t>
            </a:r>
            <a:endParaRPr/>
          </a:p>
        </p:txBody>
      </p:sp>
      <p:sp>
        <p:nvSpPr>
          <p:cNvPr id="801" name="Google Shape;801;p46"/>
          <p:cNvSpPr/>
          <p:nvPr/>
        </p:nvSpPr>
        <p:spPr>
          <a:xfrm>
            <a:off x="4358107" y="827948"/>
            <a:ext cx="586024"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inode</a:t>
            </a:r>
            <a:endParaRPr/>
          </a:p>
        </p:txBody>
      </p:sp>
      <p:sp>
        <p:nvSpPr>
          <p:cNvPr id="802" name="Google Shape;802;p46"/>
          <p:cNvSpPr/>
          <p:nvPr/>
        </p:nvSpPr>
        <p:spPr>
          <a:xfrm>
            <a:off x="5268719" y="827948"/>
            <a:ext cx="586024"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inode</a:t>
            </a:r>
            <a:endParaRPr/>
          </a:p>
        </p:txBody>
      </p:sp>
      <p:sp>
        <p:nvSpPr>
          <p:cNvPr id="803" name="Google Shape;803;p46"/>
          <p:cNvSpPr/>
          <p:nvPr/>
        </p:nvSpPr>
        <p:spPr>
          <a:xfrm>
            <a:off x="6255591" y="827948"/>
            <a:ext cx="461942"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data</a:t>
            </a:r>
            <a:endParaRPr/>
          </a:p>
        </p:txBody>
      </p:sp>
      <p:sp>
        <p:nvSpPr>
          <p:cNvPr id="804" name="Google Shape;804;p46"/>
          <p:cNvSpPr/>
          <p:nvPr/>
        </p:nvSpPr>
        <p:spPr>
          <a:xfrm>
            <a:off x="7205583" y="827948"/>
            <a:ext cx="461942"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data</a:t>
            </a:r>
            <a:endParaRPr/>
          </a:p>
        </p:txBody>
      </p:sp>
      <p:cxnSp>
        <p:nvCxnSpPr>
          <p:cNvPr id="805" name="Google Shape;805;p46"/>
          <p:cNvCxnSpPr/>
          <p:nvPr/>
        </p:nvCxnSpPr>
        <p:spPr>
          <a:xfrm>
            <a:off x="1115518" y="1238994"/>
            <a:ext cx="6912964" cy="0"/>
          </a:xfrm>
          <a:prstGeom prst="straightConnector1">
            <a:avLst/>
          </a:prstGeom>
          <a:noFill/>
          <a:ln w="25400" cap="flat" cmpd="sng">
            <a:solidFill>
              <a:srgbClr val="000000"/>
            </a:solidFill>
            <a:prstDash val="solid"/>
            <a:miter lim="400000"/>
            <a:headEnd type="none" w="sm" len="sm"/>
            <a:tailEnd type="none" w="sm" len="sm"/>
          </a:ln>
        </p:spPr>
      </p:cxnSp>
      <p:cxnSp>
        <p:nvCxnSpPr>
          <p:cNvPr id="806" name="Google Shape;806;p46"/>
          <p:cNvCxnSpPr/>
          <p:nvPr/>
        </p:nvCxnSpPr>
        <p:spPr>
          <a:xfrm rot="10800000">
            <a:off x="3324097" y="704507"/>
            <a:ext cx="0" cy="2795485"/>
          </a:xfrm>
          <a:prstGeom prst="straightConnector1">
            <a:avLst/>
          </a:prstGeom>
          <a:noFill/>
          <a:ln w="25400" cap="flat" cmpd="sng">
            <a:solidFill>
              <a:srgbClr val="000000"/>
            </a:solidFill>
            <a:prstDash val="solid"/>
            <a:miter lim="400000"/>
            <a:headEnd type="none" w="sm" len="sm"/>
            <a:tailEnd type="none" w="sm" len="sm"/>
          </a:ln>
        </p:spPr>
      </p:cxnSp>
      <p:cxnSp>
        <p:nvCxnSpPr>
          <p:cNvPr id="807" name="Google Shape;807;p46"/>
          <p:cNvCxnSpPr/>
          <p:nvPr/>
        </p:nvCxnSpPr>
        <p:spPr>
          <a:xfrm rot="10800000">
            <a:off x="6103440" y="704506"/>
            <a:ext cx="0" cy="2795486"/>
          </a:xfrm>
          <a:prstGeom prst="straightConnector1">
            <a:avLst/>
          </a:prstGeom>
          <a:noFill/>
          <a:ln w="25400" cap="flat" cmpd="sng">
            <a:solidFill>
              <a:srgbClr val="000000"/>
            </a:solidFill>
            <a:prstDash val="solid"/>
            <a:miter lim="400000"/>
            <a:headEnd type="none" w="sm" len="sm"/>
            <a:tailEnd type="none" w="sm" len="sm"/>
          </a:ln>
        </p:spPr>
      </p:cxnSp>
      <p:sp>
        <p:nvSpPr>
          <p:cNvPr id="808" name="Google Shape;808;p46"/>
          <p:cNvSpPr/>
          <p:nvPr/>
        </p:nvSpPr>
        <p:spPr>
          <a:xfrm>
            <a:off x="1771800" y="145250"/>
            <a:ext cx="6017400" cy="41850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000000"/>
                </a:solidFill>
                <a:latin typeface="Gill Sans"/>
                <a:ea typeface="Gill Sans"/>
                <a:cs typeface="Gill Sans"/>
                <a:sym typeface="Gill Sans"/>
              </a:rPr>
              <a:t>create /foo/bar - number </a:t>
            </a:r>
            <a:r>
              <a:rPr lang="en-US" sz="2300">
                <a:latin typeface="Gill Sans"/>
                <a:ea typeface="Gill Sans"/>
                <a:cs typeface="Gill Sans"/>
                <a:sym typeface="Gill Sans"/>
              </a:rPr>
              <a:t>and order of R/W ops?</a:t>
            </a:r>
            <a:r>
              <a:rPr lang="en-US" sz="2300">
                <a:solidFill>
                  <a:srgbClr val="000000"/>
                </a:solidFill>
                <a:latin typeface="Gill Sans"/>
                <a:ea typeface="Gill Sans"/>
                <a:cs typeface="Gill Sans"/>
                <a:sym typeface="Gill Sans"/>
              </a:rPr>
              <a:t> </a:t>
            </a:r>
            <a:endParaRPr/>
          </a:p>
        </p:txBody>
      </p:sp>
      <p:sp>
        <p:nvSpPr>
          <p:cNvPr id="809" name="Google Shape;809;p46"/>
          <p:cNvSpPr/>
          <p:nvPr/>
        </p:nvSpPr>
        <p:spPr>
          <a:xfrm>
            <a:off x="3465997" y="1216390"/>
            <a:ext cx="68431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1. read</a:t>
            </a:r>
            <a:endParaRPr/>
          </a:p>
        </p:txBody>
      </p:sp>
      <p:sp>
        <p:nvSpPr>
          <p:cNvPr id="810" name="Google Shape;810;p46"/>
          <p:cNvSpPr/>
          <p:nvPr/>
        </p:nvSpPr>
        <p:spPr>
          <a:xfrm>
            <a:off x="6234200" y="1417308"/>
            <a:ext cx="68431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2. read</a:t>
            </a:r>
            <a:endParaRPr/>
          </a:p>
        </p:txBody>
      </p:sp>
      <p:sp>
        <p:nvSpPr>
          <p:cNvPr id="811" name="Google Shape;811;p46"/>
          <p:cNvSpPr/>
          <p:nvPr/>
        </p:nvSpPr>
        <p:spPr>
          <a:xfrm>
            <a:off x="4358966" y="1618225"/>
            <a:ext cx="68431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3. read</a:t>
            </a:r>
            <a:endParaRPr/>
          </a:p>
        </p:txBody>
      </p:sp>
      <p:sp>
        <p:nvSpPr>
          <p:cNvPr id="812" name="Google Shape;812;p46"/>
          <p:cNvSpPr/>
          <p:nvPr/>
        </p:nvSpPr>
        <p:spPr>
          <a:xfrm>
            <a:off x="7225395" y="1819143"/>
            <a:ext cx="68431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4. read</a:t>
            </a:r>
            <a:endParaRPr/>
          </a:p>
        </p:txBody>
      </p:sp>
      <p:sp>
        <p:nvSpPr>
          <p:cNvPr id="813" name="Google Shape;813;p46"/>
          <p:cNvSpPr/>
          <p:nvPr/>
        </p:nvSpPr>
        <p:spPr>
          <a:xfrm>
            <a:off x="2403364" y="2020061"/>
            <a:ext cx="643273"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5.read</a:t>
            </a:r>
            <a:endParaRPr/>
          </a:p>
        </p:txBody>
      </p:sp>
      <p:sp>
        <p:nvSpPr>
          <p:cNvPr id="814" name="Google Shape;814;p46"/>
          <p:cNvSpPr/>
          <p:nvPr/>
        </p:nvSpPr>
        <p:spPr>
          <a:xfrm>
            <a:off x="2394238" y="2220979"/>
            <a:ext cx="72804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6.write</a:t>
            </a:r>
            <a:endParaRPr/>
          </a:p>
        </p:txBody>
      </p:sp>
      <p:sp>
        <p:nvSpPr>
          <p:cNvPr id="815" name="Google Shape;815;p46"/>
          <p:cNvSpPr/>
          <p:nvPr/>
        </p:nvSpPr>
        <p:spPr>
          <a:xfrm>
            <a:off x="5350161" y="2689788"/>
            <a:ext cx="643273"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8.read</a:t>
            </a:r>
            <a:endParaRPr/>
          </a:p>
        </p:txBody>
      </p:sp>
      <p:sp>
        <p:nvSpPr>
          <p:cNvPr id="816" name="Google Shape;816;p46"/>
          <p:cNvSpPr/>
          <p:nvPr/>
        </p:nvSpPr>
        <p:spPr>
          <a:xfrm>
            <a:off x="5341035" y="2890706"/>
            <a:ext cx="72804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9.write</a:t>
            </a:r>
            <a:endParaRPr/>
          </a:p>
        </p:txBody>
      </p:sp>
      <p:sp>
        <p:nvSpPr>
          <p:cNvPr id="817" name="Google Shape;817;p46"/>
          <p:cNvSpPr/>
          <p:nvPr/>
        </p:nvSpPr>
        <p:spPr>
          <a:xfrm>
            <a:off x="7191832" y="2421897"/>
            <a:ext cx="72804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7.write</a:t>
            </a:r>
            <a:endParaRPr/>
          </a:p>
        </p:txBody>
      </p:sp>
      <p:sp>
        <p:nvSpPr>
          <p:cNvPr id="818" name="Google Shape;818;p46"/>
          <p:cNvSpPr/>
          <p:nvPr/>
        </p:nvSpPr>
        <p:spPr>
          <a:xfrm>
            <a:off x="4358769" y="3158597"/>
            <a:ext cx="843456"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10.write</a:t>
            </a:r>
            <a:endParaRPr/>
          </a:p>
        </p:txBody>
      </p:sp>
      <p:cxnSp>
        <p:nvCxnSpPr>
          <p:cNvPr id="819" name="Google Shape;819;p46"/>
          <p:cNvCxnSpPr/>
          <p:nvPr/>
        </p:nvCxnSpPr>
        <p:spPr>
          <a:xfrm flipH="1">
            <a:off x="452568" y="704506"/>
            <a:ext cx="24977" cy="2795484"/>
          </a:xfrm>
          <a:prstGeom prst="straightConnector1">
            <a:avLst/>
          </a:prstGeom>
          <a:noFill/>
          <a:ln w="25400" cap="flat" cmpd="sng">
            <a:solidFill>
              <a:srgbClr val="000000"/>
            </a:solidFill>
            <a:prstDash val="solid"/>
            <a:miter lim="400000"/>
            <a:headEnd type="none" w="sm" len="sm"/>
            <a:tailEnd type="stealth" w="med" len="med"/>
          </a:ln>
        </p:spPr>
      </p:cxnSp>
      <p:sp>
        <p:nvSpPr>
          <p:cNvPr id="820" name="Google Shape;820;p46"/>
          <p:cNvSpPr/>
          <p:nvPr/>
        </p:nvSpPr>
        <p:spPr>
          <a:xfrm>
            <a:off x="238932" y="285634"/>
            <a:ext cx="556519"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Gill Sans"/>
                <a:ea typeface="Gill Sans"/>
                <a:cs typeface="Gill Sans"/>
                <a:sym typeface="Gill Sans"/>
              </a:rPr>
              <a:t>TIME</a:t>
            </a:r>
            <a:endParaRPr sz="1800">
              <a:solidFill>
                <a:srgbClr val="000000"/>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47"/>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Clr>
                <a:schemeClr val="dk1"/>
              </a:buClr>
              <a:buSzPts val="4400"/>
              <a:buFont typeface="Bebas Neue"/>
              <a:buNone/>
            </a:pPr>
            <a:r>
              <a:rPr lang="en-US" dirty="0"/>
              <a:t>Practice: How many disk accesses?</a:t>
            </a:r>
          </a:p>
        </p:txBody>
      </p:sp>
      <p:sp>
        <p:nvSpPr>
          <p:cNvPr id="826" name="Google Shape;826;p47"/>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342900" lvl="0" indent="-342900" rtl="0">
              <a:spcBef>
                <a:spcPts val="0"/>
              </a:spcBef>
              <a:spcAft>
                <a:spcPts val="0"/>
              </a:spcAft>
              <a:buClr>
                <a:schemeClr val="dk1"/>
              </a:buClr>
              <a:buSzPts val="2400"/>
              <a:buChar char="•"/>
            </a:pPr>
            <a:r>
              <a:rPr lang="en-US" dirty="0"/>
              <a:t>Append to /Users/swift/</a:t>
            </a:r>
            <a:r>
              <a:rPr lang="en-US" dirty="0" err="1"/>
              <a:t>grades.txt</a:t>
            </a:r>
            <a:endParaRPr lang="en-US" dirty="0"/>
          </a:p>
          <a:p>
            <a:pPr marL="342900" lvl="0" indent="-190500" rtl="0">
              <a:spcBef>
                <a:spcPts val="480"/>
              </a:spcBef>
              <a:spcAft>
                <a:spcPts val="0"/>
              </a:spcAft>
              <a:buClr>
                <a:schemeClr val="dk1"/>
              </a:buClr>
              <a:buSzPts val="2400"/>
              <a:buNone/>
            </a:pPr>
            <a:endParaRPr lang="en-US" dirty="0"/>
          </a:p>
          <a:p>
            <a:pPr marL="342900" lvl="0" indent="-190500" rtl="0">
              <a:spcBef>
                <a:spcPts val="480"/>
              </a:spcBef>
              <a:spcAft>
                <a:spcPts val="0"/>
              </a:spcAft>
              <a:buClr>
                <a:schemeClr val="dk1"/>
              </a:buClr>
              <a:buSzPts val="2400"/>
              <a:buNone/>
            </a:pPr>
            <a:endParaRPr lang="en-US" dirty="0"/>
          </a:p>
          <a:p>
            <a:pPr marL="342900" lvl="0" indent="-190500" rtl="0">
              <a:spcBef>
                <a:spcPts val="480"/>
              </a:spcBef>
              <a:spcAft>
                <a:spcPts val="0"/>
              </a:spcAft>
              <a:buClr>
                <a:schemeClr val="dk1"/>
              </a:buClr>
              <a:buSzPts val="2400"/>
              <a:buNone/>
            </a:pPr>
            <a:endParaRPr lang="en-US" dirty="0"/>
          </a:p>
          <a:p>
            <a:pPr marL="342900" lvl="0" indent="-342900" rtl="0">
              <a:spcBef>
                <a:spcPts val="480"/>
              </a:spcBef>
              <a:spcAft>
                <a:spcPts val="0"/>
              </a:spcAft>
              <a:buClr>
                <a:schemeClr val="dk1"/>
              </a:buClr>
              <a:buSzPts val="2400"/>
              <a:buChar char="•"/>
            </a:pPr>
            <a:r>
              <a:rPr lang="en-US" dirty="0"/>
              <a:t>What if </a:t>
            </a:r>
            <a:r>
              <a:rPr lang="en-US" dirty="0" err="1"/>
              <a:t>grades.txt</a:t>
            </a:r>
            <a:r>
              <a:rPr lang="en-US" dirty="0"/>
              <a:t> is 128kb?</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831"/>
        <p:cNvGrpSpPr/>
        <p:nvPr/>
      </p:nvGrpSpPr>
      <p:grpSpPr>
        <a:xfrm>
          <a:off x="0" y="0"/>
          <a:ext cx="0" cy="0"/>
          <a:chOff x="0" y="0"/>
          <a:chExt cx="0" cy="0"/>
        </a:xfrm>
      </p:grpSpPr>
      <p:sp>
        <p:nvSpPr>
          <p:cNvPr id="832" name="Google Shape;832;p4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FILE LAYOUT IMPORTANCE</a:t>
            </a:r>
            <a:endParaRPr/>
          </a:p>
        </p:txBody>
      </p:sp>
      <p:sp>
        <p:nvSpPr>
          <p:cNvPr id="833" name="Google Shape;833;p48"/>
          <p:cNvSpPr/>
          <p:nvPr/>
        </p:nvSpPr>
        <p:spPr>
          <a:xfrm>
            <a:off x="5471633" y="1825949"/>
            <a:ext cx="2981314" cy="591968"/>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Data Blocks</a:t>
            </a:r>
            <a:endParaRPr>
              <a:latin typeface="Arial" panose="020B0604020202020204" pitchFamily="34" charset="0"/>
              <a:cs typeface="Arial" panose="020B0604020202020204" pitchFamily="34" charset="0"/>
            </a:endParaRPr>
          </a:p>
        </p:txBody>
      </p:sp>
      <p:sp>
        <p:nvSpPr>
          <p:cNvPr id="834" name="Google Shape;834;p48"/>
          <p:cNvSpPr/>
          <p:nvPr/>
        </p:nvSpPr>
        <p:spPr>
          <a:xfrm>
            <a:off x="1432217" y="1825949"/>
            <a:ext cx="1205832" cy="591968"/>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super block</a:t>
            </a:r>
            <a:endParaRPr>
              <a:latin typeface="Arial" panose="020B0604020202020204" pitchFamily="34" charset="0"/>
              <a:cs typeface="Arial" panose="020B0604020202020204" pitchFamily="34" charset="0"/>
            </a:endParaRPr>
          </a:p>
        </p:txBody>
      </p:sp>
      <p:sp>
        <p:nvSpPr>
          <p:cNvPr id="835" name="Google Shape;835;p48"/>
          <p:cNvSpPr/>
          <p:nvPr/>
        </p:nvSpPr>
        <p:spPr>
          <a:xfrm>
            <a:off x="3947310" y="1825949"/>
            <a:ext cx="1480425" cy="591968"/>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inodes</a:t>
            </a:r>
            <a:endParaRPr>
              <a:latin typeface="Arial" panose="020B0604020202020204" pitchFamily="34" charset="0"/>
              <a:cs typeface="Arial" panose="020B0604020202020204" pitchFamily="34" charset="0"/>
            </a:endParaRPr>
          </a:p>
        </p:txBody>
      </p:sp>
      <p:sp>
        <p:nvSpPr>
          <p:cNvPr id="836" name="Google Shape;836;p48"/>
          <p:cNvSpPr/>
          <p:nvPr/>
        </p:nvSpPr>
        <p:spPr>
          <a:xfrm>
            <a:off x="1301918" y="2427424"/>
            <a:ext cx="211873"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rgbClr val="000000"/>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837" name="Google Shape;837;p48"/>
          <p:cNvSpPr/>
          <p:nvPr/>
        </p:nvSpPr>
        <p:spPr>
          <a:xfrm>
            <a:off x="8267064" y="2427424"/>
            <a:ext cx="294684"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rgbClr val="000000"/>
                </a:solidFill>
                <a:latin typeface="Arial" panose="020B0604020202020204" pitchFamily="34" charset="0"/>
                <a:ea typeface="Gill Sans"/>
                <a:cs typeface="Arial" panose="020B0604020202020204" pitchFamily="34" charset="0"/>
                <a:sym typeface="Gill Sans"/>
              </a:rPr>
              <a:t>N</a:t>
            </a:r>
            <a:endParaRPr>
              <a:latin typeface="Arial" panose="020B0604020202020204" pitchFamily="34" charset="0"/>
              <a:cs typeface="Arial" panose="020B0604020202020204" pitchFamily="34" charset="0"/>
            </a:endParaRPr>
          </a:p>
        </p:txBody>
      </p:sp>
      <p:sp>
        <p:nvSpPr>
          <p:cNvPr id="838" name="Google Shape;838;p48"/>
          <p:cNvSpPr/>
          <p:nvPr/>
        </p:nvSpPr>
        <p:spPr>
          <a:xfrm>
            <a:off x="2694228" y="1825949"/>
            <a:ext cx="1205832" cy="591968"/>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bitmaps</a:t>
            </a:r>
            <a:endParaRPr>
              <a:latin typeface="Arial" panose="020B0604020202020204" pitchFamily="34" charset="0"/>
              <a:cs typeface="Arial" panose="020B0604020202020204" pitchFamily="34" charset="0"/>
            </a:endParaRPr>
          </a:p>
        </p:txBody>
      </p:sp>
      <p:cxnSp>
        <p:nvCxnSpPr>
          <p:cNvPr id="839" name="Google Shape;839;p48"/>
          <p:cNvCxnSpPr/>
          <p:nvPr/>
        </p:nvCxnSpPr>
        <p:spPr>
          <a:xfrm>
            <a:off x="1566873" y="3033949"/>
            <a:ext cx="6829902" cy="1"/>
          </a:xfrm>
          <a:prstGeom prst="straightConnector1">
            <a:avLst/>
          </a:prstGeom>
          <a:noFill/>
          <a:ln w="25400" cap="flat" cmpd="sng">
            <a:solidFill>
              <a:schemeClr val="dk1"/>
            </a:solidFill>
            <a:prstDash val="solid"/>
            <a:miter lim="400000"/>
            <a:headEnd type="none" w="sm" len="sm"/>
            <a:tailEnd type="none" w="sm" len="sm"/>
          </a:ln>
        </p:spPr>
      </p:cxnSp>
      <p:cxnSp>
        <p:nvCxnSpPr>
          <p:cNvPr id="840" name="Google Shape;840;p48"/>
          <p:cNvCxnSpPr/>
          <p:nvPr/>
        </p:nvCxnSpPr>
        <p:spPr>
          <a:xfrm rot="10800000">
            <a:off x="1443757" y="2929828"/>
            <a:ext cx="123117" cy="104122"/>
          </a:xfrm>
          <a:prstGeom prst="straightConnector1">
            <a:avLst/>
          </a:prstGeom>
          <a:noFill/>
          <a:ln w="25400" cap="flat" cmpd="sng">
            <a:solidFill>
              <a:srgbClr val="000000"/>
            </a:solidFill>
            <a:prstDash val="solid"/>
            <a:miter lim="400000"/>
            <a:headEnd type="none" w="sm" len="sm"/>
            <a:tailEnd type="none" w="sm" len="sm"/>
          </a:ln>
        </p:spPr>
      </p:cxnSp>
      <p:cxnSp>
        <p:nvCxnSpPr>
          <p:cNvPr id="841" name="Google Shape;841;p48"/>
          <p:cNvCxnSpPr/>
          <p:nvPr/>
        </p:nvCxnSpPr>
        <p:spPr>
          <a:xfrm rot="10800000" flipH="1">
            <a:off x="8408914" y="2929828"/>
            <a:ext cx="123117" cy="104122"/>
          </a:xfrm>
          <a:prstGeom prst="straightConnector1">
            <a:avLst/>
          </a:prstGeom>
          <a:noFill/>
          <a:ln w="25400" cap="flat" cmpd="sng">
            <a:solidFill>
              <a:srgbClr val="000000"/>
            </a:solidFill>
            <a:prstDash val="solid"/>
            <a:miter lim="400000"/>
            <a:headEnd type="none" w="sm" len="sm"/>
            <a:tailEnd type="none" w="sm" len="sm"/>
          </a:ln>
        </p:spPr>
      </p:cxnSp>
      <p:sp>
        <p:nvSpPr>
          <p:cNvPr id="842" name="Google Shape;842;p48"/>
          <p:cNvSpPr/>
          <p:nvPr/>
        </p:nvSpPr>
        <p:spPr>
          <a:xfrm>
            <a:off x="3999498" y="1254241"/>
            <a:ext cx="2307590" cy="545611"/>
          </a:xfrm>
          <a:custGeom>
            <a:avLst/>
            <a:gdLst/>
            <a:ahLst/>
            <a:cxnLst/>
            <a:rect l="l" t="t" r="r" b="b"/>
            <a:pathLst>
              <a:path w="21600" h="16201" extrusionOk="0">
                <a:moveTo>
                  <a:pt x="0" y="16201"/>
                </a:moveTo>
                <a:cubicBezTo>
                  <a:pt x="7160" y="-5265"/>
                  <a:pt x="14360" y="-5399"/>
                  <a:pt x="21600" y="15798"/>
                </a:cubicBezTo>
              </a:path>
            </a:pathLst>
          </a:custGeom>
          <a:noFill/>
          <a:ln w="38100" cap="flat" cmpd="sng">
            <a:solidFill>
              <a:srgbClr val="000000"/>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Gill Sans"/>
              <a:cs typeface="Arial" panose="020B0604020202020204" pitchFamily="34" charset="0"/>
              <a:sym typeface="Gill Sans"/>
            </a:endParaRPr>
          </a:p>
        </p:txBody>
      </p:sp>
      <p:sp>
        <p:nvSpPr>
          <p:cNvPr id="843" name="Google Shape;843;p48"/>
          <p:cNvSpPr/>
          <p:nvPr/>
        </p:nvSpPr>
        <p:spPr>
          <a:xfrm>
            <a:off x="4154598" y="1047044"/>
            <a:ext cx="538609" cy="379591"/>
          </a:xfrm>
          <a:prstGeom prst="rect">
            <a:avLst/>
          </a:prstGeom>
          <a:noFill/>
          <a:ln>
            <a:noFill/>
          </a:ln>
        </p:spPr>
        <p:txBody>
          <a:bodyPr spcFirstLastPara="1" wrap="square" lIns="50800" tIns="50800" rIns="50800" bIns="50800" anchor="ctr" anchorCtr="0">
            <a:noAutofit/>
          </a:bodyPr>
          <a:lstStyle/>
          <a:p>
            <a:pPr marL="0" marR="0" lvl="0" indent="0" algn="l" rtl="0">
              <a:spcBef>
                <a:spcPts val="0"/>
              </a:spcBef>
              <a:spcAft>
                <a:spcPts val="0"/>
              </a:spcAft>
              <a:buNone/>
            </a:pPr>
            <a:r>
              <a:rPr lang="en-US" sz="1800">
                <a:solidFill>
                  <a:srgbClr val="000000"/>
                </a:solidFill>
                <a:latin typeface="Arial" panose="020B0604020202020204" pitchFamily="34" charset="0"/>
                <a:ea typeface="Gill Sans"/>
                <a:cs typeface="Arial" panose="020B0604020202020204" pitchFamily="34" charset="0"/>
                <a:sym typeface="Gill Sans"/>
              </a:rPr>
              <a:t>slow</a:t>
            </a:r>
            <a:endParaRPr>
              <a:latin typeface="Arial" panose="020B0604020202020204" pitchFamily="34" charset="0"/>
              <a:cs typeface="Arial" panose="020B0604020202020204" pitchFamily="34" charset="0"/>
            </a:endParaRPr>
          </a:p>
        </p:txBody>
      </p:sp>
      <p:sp>
        <p:nvSpPr>
          <p:cNvPr id="844" name="Google Shape;844;p48"/>
          <p:cNvSpPr txBox="1"/>
          <p:nvPr/>
        </p:nvSpPr>
        <p:spPr>
          <a:xfrm>
            <a:off x="3601943" y="3592838"/>
            <a:ext cx="2705145"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Layout is not disk-aware!</a:t>
            </a:r>
            <a:endParaRPr>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261"/>
        <p:cNvGrpSpPr/>
        <p:nvPr/>
      </p:nvGrpSpPr>
      <p:grpSpPr>
        <a:xfrm>
          <a:off x="0" y="0"/>
          <a:ext cx="0" cy="0"/>
          <a:chOff x="0" y="0"/>
          <a:chExt cx="0" cy="0"/>
        </a:xfrm>
      </p:grpSpPr>
      <p:sp>
        <p:nvSpPr>
          <p:cNvPr id="262" name="Google Shape;262;p2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Canonical Device</a:t>
            </a:r>
            <a:endParaRPr/>
          </a:p>
        </p:txBody>
      </p:sp>
      <p:pic>
        <p:nvPicPr>
          <p:cNvPr id="264" name="Google Shape;264;p22"/>
          <p:cNvPicPr preferRelativeResize="0"/>
          <p:nvPr/>
        </p:nvPicPr>
        <p:blipFill>
          <a:blip r:embed="rId3">
            <a:alphaModFix/>
          </a:blip>
          <a:stretch>
            <a:fillRect/>
          </a:stretch>
        </p:blipFill>
        <p:spPr>
          <a:xfrm>
            <a:off x="1828800" y="1715084"/>
            <a:ext cx="5486403" cy="236463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849"/>
        <p:cNvGrpSpPr/>
        <p:nvPr/>
      </p:nvGrpSpPr>
      <p:grpSpPr>
        <a:xfrm>
          <a:off x="0" y="0"/>
          <a:ext cx="0" cy="0"/>
          <a:chOff x="0" y="0"/>
          <a:chExt cx="0" cy="0"/>
        </a:xfrm>
      </p:grpSpPr>
      <p:sp>
        <p:nvSpPr>
          <p:cNvPr id="850" name="Google Shape;850;p49"/>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4100"/>
              <a:buFont typeface="Bebas Neue"/>
              <a:buNone/>
            </a:pPr>
            <a:r>
              <a:rPr lang="en-US" sz="4100" b="0" i="0" u="none" strike="noStrike" cap="none">
                <a:solidFill>
                  <a:schemeClr val="dk1"/>
                </a:solidFill>
                <a:ea typeface="Bebas Neue"/>
                <a:sym typeface="Bebas Neue"/>
              </a:rPr>
              <a:t>PLACEMENT Technique: Groups</a:t>
            </a:r>
            <a:endParaRPr/>
          </a:p>
        </p:txBody>
      </p:sp>
      <p:grpSp>
        <p:nvGrpSpPr>
          <p:cNvPr id="851" name="Google Shape;851;p49"/>
          <p:cNvGrpSpPr/>
          <p:nvPr/>
        </p:nvGrpSpPr>
        <p:grpSpPr>
          <a:xfrm>
            <a:off x="296713" y="1619024"/>
            <a:ext cx="2684214" cy="591968"/>
            <a:chOff x="0" y="0"/>
            <a:chExt cx="3817547" cy="1122545"/>
          </a:xfrm>
        </p:grpSpPr>
        <p:sp>
          <p:nvSpPr>
            <p:cNvPr id="852" name="Google Shape;852;p49"/>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53" name="Google Shape;853;p49"/>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854" name="Google Shape;854;p49"/>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855" name="Google Shape;855;p49"/>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856" name="Google Shape;856;p49"/>
          <p:cNvSpPr/>
          <p:nvPr/>
        </p:nvSpPr>
        <p:spPr>
          <a:xfrm>
            <a:off x="1132104" y="2249696"/>
            <a:ext cx="826418" cy="356785"/>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1900">
                <a:solidFill>
                  <a:schemeClr val="dk1"/>
                </a:solidFill>
                <a:latin typeface="Arial" panose="020B0604020202020204" pitchFamily="34" charset="0"/>
                <a:ea typeface="Gill Sans"/>
                <a:cs typeface="Arial" panose="020B0604020202020204" pitchFamily="34" charset="0"/>
                <a:sym typeface="Gill Sans"/>
              </a:rPr>
              <a:t>group 1</a:t>
            </a:r>
            <a:endParaRPr>
              <a:latin typeface="Arial" panose="020B0604020202020204" pitchFamily="34" charset="0"/>
              <a:cs typeface="Arial" panose="020B0604020202020204" pitchFamily="34" charset="0"/>
            </a:endParaRPr>
          </a:p>
        </p:txBody>
      </p:sp>
      <p:sp>
        <p:nvSpPr>
          <p:cNvPr id="857" name="Google Shape;857;p49"/>
          <p:cNvSpPr/>
          <p:nvPr/>
        </p:nvSpPr>
        <p:spPr>
          <a:xfrm>
            <a:off x="149792" y="2172038"/>
            <a:ext cx="211873"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858" name="Google Shape;858;p49"/>
          <p:cNvSpPr/>
          <p:nvPr/>
        </p:nvSpPr>
        <p:spPr>
          <a:xfrm>
            <a:off x="2833059" y="2172038"/>
            <a:ext cx="282731"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chemeClr val="dk1"/>
                </a:solidFill>
                <a:latin typeface="Arial" panose="020B0604020202020204" pitchFamily="34" charset="0"/>
                <a:ea typeface="Gill Sans"/>
                <a:cs typeface="Arial" panose="020B0604020202020204" pitchFamily="34" charset="0"/>
                <a:sym typeface="Gill Sans"/>
              </a:rPr>
              <a:t>G</a:t>
            </a:r>
            <a:endParaRPr>
              <a:latin typeface="Arial" panose="020B0604020202020204" pitchFamily="34" charset="0"/>
              <a:cs typeface="Arial" panose="020B0604020202020204" pitchFamily="34" charset="0"/>
            </a:endParaRPr>
          </a:p>
        </p:txBody>
      </p:sp>
      <p:grpSp>
        <p:nvGrpSpPr>
          <p:cNvPr id="859" name="Google Shape;859;p49"/>
          <p:cNvGrpSpPr/>
          <p:nvPr/>
        </p:nvGrpSpPr>
        <p:grpSpPr>
          <a:xfrm>
            <a:off x="3034364" y="1619024"/>
            <a:ext cx="2684214" cy="591968"/>
            <a:chOff x="0" y="0"/>
            <a:chExt cx="3817547" cy="1122545"/>
          </a:xfrm>
        </p:grpSpPr>
        <p:sp>
          <p:nvSpPr>
            <p:cNvPr id="860" name="Google Shape;860;p49"/>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61" name="Google Shape;861;p49"/>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862" name="Google Shape;862;p49"/>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863" name="Google Shape;863;p49"/>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864" name="Google Shape;864;p49"/>
          <p:cNvSpPr/>
          <p:nvPr/>
        </p:nvSpPr>
        <p:spPr>
          <a:xfrm>
            <a:off x="5414418" y="2172038"/>
            <a:ext cx="430207"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chemeClr val="dk1"/>
                </a:solidFill>
                <a:latin typeface="Arial" panose="020B0604020202020204" pitchFamily="34" charset="0"/>
                <a:ea typeface="Gill Sans"/>
                <a:cs typeface="Arial" panose="020B0604020202020204" pitchFamily="34" charset="0"/>
                <a:sym typeface="Gill Sans"/>
              </a:rPr>
              <a:t>2G</a:t>
            </a:r>
            <a:endParaRPr>
              <a:latin typeface="Arial" panose="020B0604020202020204" pitchFamily="34" charset="0"/>
              <a:cs typeface="Arial" panose="020B0604020202020204" pitchFamily="34" charset="0"/>
            </a:endParaRPr>
          </a:p>
        </p:txBody>
      </p:sp>
      <p:grpSp>
        <p:nvGrpSpPr>
          <p:cNvPr id="865" name="Google Shape;865;p49"/>
          <p:cNvGrpSpPr/>
          <p:nvPr/>
        </p:nvGrpSpPr>
        <p:grpSpPr>
          <a:xfrm>
            <a:off x="5772015" y="1619024"/>
            <a:ext cx="2684214" cy="591968"/>
            <a:chOff x="0" y="0"/>
            <a:chExt cx="3817547" cy="1122545"/>
          </a:xfrm>
        </p:grpSpPr>
        <p:sp>
          <p:nvSpPr>
            <p:cNvPr id="866" name="Google Shape;866;p49"/>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67" name="Google Shape;867;p49"/>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868" name="Google Shape;868;p49"/>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869" name="Google Shape;869;p49"/>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chemeClr val="lt1"/>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870" name="Google Shape;870;p49"/>
          <p:cNvSpPr/>
          <p:nvPr/>
        </p:nvSpPr>
        <p:spPr>
          <a:xfrm>
            <a:off x="8174514" y="2172038"/>
            <a:ext cx="430207" cy="418340"/>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300">
                <a:solidFill>
                  <a:schemeClr val="dk1"/>
                </a:solidFill>
                <a:latin typeface="Arial" panose="020B0604020202020204" pitchFamily="34" charset="0"/>
                <a:ea typeface="Gill Sans"/>
                <a:cs typeface="Arial" panose="020B0604020202020204" pitchFamily="34" charset="0"/>
                <a:sym typeface="Gill Sans"/>
              </a:rPr>
              <a:t>3G</a:t>
            </a:r>
            <a:endParaRPr>
              <a:latin typeface="Arial" panose="020B0604020202020204" pitchFamily="34" charset="0"/>
              <a:cs typeface="Arial" panose="020B0604020202020204" pitchFamily="34" charset="0"/>
            </a:endParaRPr>
          </a:p>
        </p:txBody>
      </p:sp>
      <p:sp>
        <p:nvSpPr>
          <p:cNvPr id="871" name="Google Shape;871;p49"/>
          <p:cNvSpPr/>
          <p:nvPr/>
        </p:nvSpPr>
        <p:spPr>
          <a:xfrm>
            <a:off x="3869755" y="2249696"/>
            <a:ext cx="826418" cy="356785"/>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1900">
                <a:solidFill>
                  <a:schemeClr val="dk1"/>
                </a:solidFill>
                <a:latin typeface="Arial" panose="020B0604020202020204" pitchFamily="34" charset="0"/>
                <a:ea typeface="Gill Sans"/>
                <a:cs typeface="Arial" panose="020B0604020202020204" pitchFamily="34" charset="0"/>
                <a:sym typeface="Gill Sans"/>
              </a:rPr>
              <a:t>group 2</a:t>
            </a:r>
            <a:endParaRPr>
              <a:latin typeface="Arial" panose="020B0604020202020204" pitchFamily="34" charset="0"/>
              <a:cs typeface="Arial" panose="020B0604020202020204" pitchFamily="34" charset="0"/>
            </a:endParaRPr>
          </a:p>
        </p:txBody>
      </p:sp>
      <p:sp>
        <p:nvSpPr>
          <p:cNvPr id="872" name="Google Shape;872;p49"/>
          <p:cNvSpPr/>
          <p:nvPr/>
        </p:nvSpPr>
        <p:spPr>
          <a:xfrm>
            <a:off x="6607406" y="2249696"/>
            <a:ext cx="826418" cy="356785"/>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1900">
                <a:solidFill>
                  <a:schemeClr val="dk1"/>
                </a:solidFill>
                <a:latin typeface="Arial" panose="020B0604020202020204" pitchFamily="34" charset="0"/>
                <a:ea typeface="Gill Sans"/>
                <a:cs typeface="Arial" panose="020B0604020202020204" pitchFamily="34" charset="0"/>
                <a:sym typeface="Gill Sans"/>
              </a:rPr>
              <a:t>group 3</a:t>
            </a:r>
            <a:endParaRPr>
              <a:latin typeface="Arial" panose="020B0604020202020204" pitchFamily="34" charset="0"/>
              <a:cs typeface="Arial" panose="020B0604020202020204" pitchFamily="34" charset="0"/>
            </a:endParaRPr>
          </a:p>
        </p:txBody>
      </p:sp>
      <p:sp>
        <p:nvSpPr>
          <p:cNvPr id="873" name="Google Shape;873;p49"/>
          <p:cNvSpPr/>
          <p:nvPr/>
        </p:nvSpPr>
        <p:spPr>
          <a:xfrm>
            <a:off x="8509667" y="1573953"/>
            <a:ext cx="423469" cy="495284"/>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800">
                <a:solidFill>
                  <a:schemeClr val="lt1"/>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874" name="Google Shape;874;p49"/>
          <p:cNvSpPr txBox="1"/>
          <p:nvPr/>
        </p:nvSpPr>
        <p:spPr>
          <a:xfrm>
            <a:off x="754941" y="2915560"/>
            <a:ext cx="5675596" cy="340839"/>
          </a:xfrm>
          <a:prstGeom prst="rect">
            <a:avLst/>
          </a:prstGeom>
          <a:noFill/>
          <a:ln>
            <a:noFill/>
          </a:ln>
        </p:spPr>
        <p:txBody>
          <a:bodyPr spcFirstLastPara="1" wrap="square" lIns="57375" tIns="28675" rIns="57375" bIns="28675"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Key idea: Keep inode close to data</a:t>
            </a:r>
            <a:endParaRPr>
              <a:latin typeface="Arial" panose="020B0604020202020204" pitchFamily="34" charset="0"/>
              <a:cs typeface="Arial" panose="020B0604020202020204" pitchFamily="34" charset="0"/>
            </a:endParaRPr>
          </a:p>
        </p:txBody>
      </p:sp>
      <p:sp>
        <p:nvSpPr>
          <p:cNvPr id="875" name="Google Shape;875;p49"/>
          <p:cNvSpPr txBox="1"/>
          <p:nvPr/>
        </p:nvSpPr>
        <p:spPr>
          <a:xfrm>
            <a:off x="793254" y="3652644"/>
            <a:ext cx="5675596" cy="334955"/>
          </a:xfrm>
          <a:prstGeom prst="rect">
            <a:avLst/>
          </a:prstGeom>
          <a:noFill/>
          <a:ln>
            <a:noFill/>
          </a:ln>
        </p:spPr>
        <p:txBody>
          <a:bodyPr spcFirstLastPara="1" wrap="square" lIns="57375" tIns="28675" rIns="57375" bIns="28675"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Use groups across disks; </a:t>
            </a:r>
            <a:endParaRPr>
              <a:latin typeface="Arial" panose="020B0604020202020204" pitchFamily="34" charset="0"/>
              <a:cs typeface="Arial" panose="020B0604020202020204" pitchFamily="34" charset="0"/>
            </a:endParaRPr>
          </a:p>
        </p:txBody>
      </p:sp>
      <p:sp>
        <p:nvSpPr>
          <p:cNvPr id="876" name="Google Shape;876;p49"/>
          <p:cNvSpPr/>
          <p:nvPr/>
        </p:nvSpPr>
        <p:spPr>
          <a:xfrm>
            <a:off x="818013" y="3987599"/>
            <a:ext cx="5206830" cy="341396"/>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a:solidFill>
                  <a:srgbClr val="000000"/>
                </a:solidFill>
                <a:latin typeface="Arial" panose="020B0604020202020204" pitchFamily="34" charset="0"/>
                <a:ea typeface="Gill Sans"/>
                <a:cs typeface="Arial" panose="020B0604020202020204" pitchFamily="34" charset="0"/>
                <a:sym typeface="Gill Sans"/>
              </a:rPr>
              <a:t>Strategy: allocate inodes and data blocks in same group.</a:t>
            </a:r>
            <a:endParaRPr>
              <a:latin typeface="Arial" panose="020B0604020202020204" pitchFamily="34" charset="0"/>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881"/>
        <p:cNvGrpSpPr/>
        <p:nvPr/>
      </p:nvGrpSpPr>
      <p:grpSpPr>
        <a:xfrm>
          <a:off x="0" y="0"/>
          <a:ext cx="0" cy="0"/>
          <a:chOff x="0" y="0"/>
          <a:chExt cx="0" cy="0"/>
        </a:xfrm>
      </p:grpSpPr>
      <p:sp>
        <p:nvSpPr>
          <p:cNvPr id="882" name="Google Shape;882;p50"/>
          <p:cNvSpPr txBox="1">
            <a:spLocks noGrp="1"/>
          </p:cNvSpPr>
          <p:nvPr>
            <p:ph type="title"/>
          </p:nvPr>
        </p:nvSpPr>
        <p:spPr>
          <a:xfrm>
            <a:off x="408897" y="68797"/>
            <a:ext cx="7954055" cy="962375"/>
          </a:xfrm>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000000"/>
              </a:buClr>
              <a:buSzPts val="4100"/>
              <a:buFont typeface="Bebas Neue"/>
              <a:buNone/>
            </a:pPr>
            <a:r>
              <a:rPr lang="en-US" sz="4100" b="0" i="0" u="none" strike="noStrike" cap="none">
                <a:solidFill>
                  <a:srgbClr val="000000"/>
                </a:solidFill>
                <a:ea typeface="Bebas Neue"/>
                <a:sym typeface="Bebas Neue"/>
              </a:rPr>
              <a:t>REPLICATED SUPER BLOCKS</a:t>
            </a:r>
            <a:endParaRPr sz="4100" b="0" i="0" u="none" strike="noStrike" cap="none">
              <a:solidFill>
                <a:srgbClr val="000000"/>
              </a:solidFill>
              <a:ea typeface="Bebas Neue"/>
              <a:sym typeface="Bebas Neue"/>
            </a:endParaRPr>
          </a:p>
        </p:txBody>
      </p:sp>
      <p:grpSp>
        <p:nvGrpSpPr>
          <p:cNvPr id="883" name="Google Shape;883;p50"/>
          <p:cNvGrpSpPr/>
          <p:nvPr/>
        </p:nvGrpSpPr>
        <p:grpSpPr>
          <a:xfrm>
            <a:off x="296713" y="1619024"/>
            <a:ext cx="2684214" cy="591968"/>
            <a:chOff x="0" y="0"/>
            <a:chExt cx="3817547" cy="1122545"/>
          </a:xfrm>
        </p:grpSpPr>
        <p:sp>
          <p:nvSpPr>
            <p:cNvPr id="884" name="Google Shape;884;p50"/>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85" name="Google Shape;885;p50"/>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886" name="Google Shape;886;p50"/>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887" name="Google Shape;887;p50"/>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888" name="Google Shape;888;p50"/>
          <p:cNvSpPr/>
          <p:nvPr/>
        </p:nvSpPr>
        <p:spPr>
          <a:xfrm>
            <a:off x="1132104" y="2249696"/>
            <a:ext cx="826418" cy="356785"/>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900">
                <a:solidFill>
                  <a:srgbClr val="000000"/>
                </a:solidFill>
                <a:latin typeface="Arial" panose="020B0604020202020204" pitchFamily="34" charset="0"/>
                <a:ea typeface="Gill Sans"/>
                <a:cs typeface="Arial" panose="020B0604020202020204" pitchFamily="34" charset="0"/>
                <a:sym typeface="Gill Sans"/>
              </a:rPr>
              <a:t>group 1</a:t>
            </a:r>
            <a:endParaRPr>
              <a:latin typeface="Arial" panose="020B0604020202020204" pitchFamily="34" charset="0"/>
              <a:cs typeface="Arial" panose="020B0604020202020204" pitchFamily="34" charset="0"/>
            </a:endParaRPr>
          </a:p>
        </p:txBody>
      </p:sp>
      <p:sp>
        <p:nvSpPr>
          <p:cNvPr id="889" name="Google Shape;889;p50"/>
          <p:cNvSpPr/>
          <p:nvPr/>
        </p:nvSpPr>
        <p:spPr>
          <a:xfrm>
            <a:off x="149792" y="2172038"/>
            <a:ext cx="211873" cy="41834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53585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890" name="Google Shape;890;p50"/>
          <p:cNvSpPr/>
          <p:nvPr/>
        </p:nvSpPr>
        <p:spPr>
          <a:xfrm>
            <a:off x="2833059" y="2172038"/>
            <a:ext cx="282731" cy="41834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53585F"/>
                </a:solidFill>
                <a:latin typeface="Arial" panose="020B0604020202020204" pitchFamily="34" charset="0"/>
                <a:ea typeface="Gill Sans"/>
                <a:cs typeface="Arial" panose="020B0604020202020204" pitchFamily="34" charset="0"/>
                <a:sym typeface="Gill Sans"/>
              </a:rPr>
              <a:t>G</a:t>
            </a:r>
            <a:endParaRPr>
              <a:latin typeface="Arial" panose="020B0604020202020204" pitchFamily="34" charset="0"/>
              <a:cs typeface="Arial" panose="020B0604020202020204" pitchFamily="34" charset="0"/>
            </a:endParaRPr>
          </a:p>
        </p:txBody>
      </p:sp>
      <p:grpSp>
        <p:nvGrpSpPr>
          <p:cNvPr id="891" name="Google Shape;891;p50"/>
          <p:cNvGrpSpPr/>
          <p:nvPr/>
        </p:nvGrpSpPr>
        <p:grpSpPr>
          <a:xfrm>
            <a:off x="3034364" y="1619024"/>
            <a:ext cx="2684214" cy="591968"/>
            <a:chOff x="0" y="0"/>
            <a:chExt cx="3817547" cy="1122545"/>
          </a:xfrm>
        </p:grpSpPr>
        <p:sp>
          <p:nvSpPr>
            <p:cNvPr id="892" name="Google Shape;892;p50"/>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93" name="Google Shape;893;p50"/>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894" name="Google Shape;894;p50"/>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895" name="Google Shape;895;p50"/>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896" name="Google Shape;896;p50"/>
          <p:cNvSpPr/>
          <p:nvPr/>
        </p:nvSpPr>
        <p:spPr>
          <a:xfrm>
            <a:off x="5414418" y="2172038"/>
            <a:ext cx="430207" cy="41834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53585F"/>
                </a:solidFill>
                <a:latin typeface="Arial" panose="020B0604020202020204" pitchFamily="34" charset="0"/>
                <a:ea typeface="Gill Sans"/>
                <a:cs typeface="Arial" panose="020B0604020202020204" pitchFamily="34" charset="0"/>
                <a:sym typeface="Gill Sans"/>
              </a:rPr>
              <a:t>2G</a:t>
            </a:r>
            <a:endParaRPr>
              <a:latin typeface="Arial" panose="020B0604020202020204" pitchFamily="34" charset="0"/>
              <a:cs typeface="Arial" panose="020B0604020202020204" pitchFamily="34" charset="0"/>
            </a:endParaRPr>
          </a:p>
        </p:txBody>
      </p:sp>
      <p:grpSp>
        <p:nvGrpSpPr>
          <p:cNvPr id="897" name="Google Shape;897;p50"/>
          <p:cNvGrpSpPr/>
          <p:nvPr/>
        </p:nvGrpSpPr>
        <p:grpSpPr>
          <a:xfrm>
            <a:off x="5772015" y="1619024"/>
            <a:ext cx="2684214" cy="591968"/>
            <a:chOff x="0" y="0"/>
            <a:chExt cx="3817547" cy="1122545"/>
          </a:xfrm>
        </p:grpSpPr>
        <p:sp>
          <p:nvSpPr>
            <p:cNvPr id="898" name="Google Shape;898;p50"/>
            <p:cNvSpPr/>
            <p:nvPr/>
          </p:nvSpPr>
          <p:spPr>
            <a:xfrm>
              <a:off x="1746826" y="0"/>
              <a:ext cx="2070721" cy="1122545"/>
            </a:xfrm>
            <a:prstGeom prst="rect">
              <a:avLst/>
            </a:prstGeom>
            <a:solidFill>
              <a:srgbClr val="0065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899" name="Google Shape;899;p50"/>
            <p:cNvSpPr/>
            <p:nvPr/>
          </p:nvSpPr>
          <p:spPr>
            <a:xfrm>
              <a:off x="0" y="0"/>
              <a:ext cx="431902" cy="1122545"/>
            </a:xfrm>
            <a:prstGeom prst="rect">
              <a:avLst/>
            </a:prstGeom>
            <a:solidFill>
              <a:srgbClr val="5747C1"/>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S</a:t>
              </a:r>
              <a:endParaRPr>
                <a:latin typeface="Arial" panose="020B0604020202020204" pitchFamily="34" charset="0"/>
                <a:cs typeface="Arial" panose="020B0604020202020204" pitchFamily="34" charset="0"/>
              </a:endParaRPr>
            </a:p>
          </p:txBody>
        </p:sp>
        <p:sp>
          <p:nvSpPr>
            <p:cNvPr id="900" name="Google Shape;900;p50"/>
            <p:cNvSpPr/>
            <p:nvPr/>
          </p:nvSpPr>
          <p:spPr>
            <a:xfrm>
              <a:off x="973518" y="0"/>
              <a:ext cx="718451" cy="1122545"/>
            </a:xfrm>
            <a:prstGeom prst="rect">
              <a:avLst/>
            </a:prstGeom>
            <a:solidFill>
              <a:srgbClr val="308B16"/>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901" name="Google Shape;901;p50"/>
            <p:cNvSpPr/>
            <p:nvPr/>
          </p:nvSpPr>
          <p:spPr>
            <a:xfrm>
              <a:off x="486759" y="0"/>
              <a:ext cx="431903" cy="1122545"/>
            </a:xfrm>
            <a:prstGeom prst="rect">
              <a:avLst/>
            </a:prstGeom>
            <a:solidFill>
              <a:srgbClr val="BC8027"/>
            </a:solidFill>
            <a:ln w="38100" cap="flat" cmpd="sng">
              <a:solidFill>
                <a:srgbClr val="FFFFFF"/>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2000"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grpSp>
      <p:sp>
        <p:nvSpPr>
          <p:cNvPr id="902" name="Google Shape;902;p50"/>
          <p:cNvSpPr/>
          <p:nvPr/>
        </p:nvSpPr>
        <p:spPr>
          <a:xfrm>
            <a:off x="8174514" y="2172038"/>
            <a:ext cx="430207" cy="41834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53585F"/>
                </a:solidFill>
                <a:latin typeface="Arial" panose="020B0604020202020204" pitchFamily="34" charset="0"/>
                <a:ea typeface="Gill Sans"/>
                <a:cs typeface="Arial" panose="020B0604020202020204" pitchFamily="34" charset="0"/>
                <a:sym typeface="Gill Sans"/>
              </a:rPr>
              <a:t>3G</a:t>
            </a:r>
            <a:endParaRPr>
              <a:latin typeface="Arial" panose="020B0604020202020204" pitchFamily="34" charset="0"/>
              <a:cs typeface="Arial" panose="020B0604020202020204" pitchFamily="34" charset="0"/>
            </a:endParaRPr>
          </a:p>
        </p:txBody>
      </p:sp>
      <p:sp>
        <p:nvSpPr>
          <p:cNvPr id="903" name="Google Shape;903;p50"/>
          <p:cNvSpPr/>
          <p:nvPr/>
        </p:nvSpPr>
        <p:spPr>
          <a:xfrm>
            <a:off x="3869755" y="2249696"/>
            <a:ext cx="826418" cy="356785"/>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900">
                <a:solidFill>
                  <a:schemeClr val="dk1"/>
                </a:solidFill>
                <a:latin typeface="Arial" panose="020B0604020202020204" pitchFamily="34" charset="0"/>
                <a:ea typeface="Gill Sans"/>
                <a:cs typeface="Arial" panose="020B0604020202020204" pitchFamily="34" charset="0"/>
                <a:sym typeface="Gill Sans"/>
              </a:rPr>
              <a:t>group 2</a:t>
            </a:r>
            <a:endParaRPr>
              <a:latin typeface="Arial" panose="020B0604020202020204" pitchFamily="34" charset="0"/>
              <a:cs typeface="Arial" panose="020B0604020202020204" pitchFamily="34" charset="0"/>
            </a:endParaRPr>
          </a:p>
        </p:txBody>
      </p:sp>
      <p:sp>
        <p:nvSpPr>
          <p:cNvPr id="904" name="Google Shape;904;p50"/>
          <p:cNvSpPr/>
          <p:nvPr/>
        </p:nvSpPr>
        <p:spPr>
          <a:xfrm>
            <a:off x="6607406" y="2249696"/>
            <a:ext cx="826418" cy="356785"/>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900">
                <a:solidFill>
                  <a:srgbClr val="000000"/>
                </a:solidFill>
                <a:latin typeface="Arial" panose="020B0604020202020204" pitchFamily="34" charset="0"/>
                <a:ea typeface="Gill Sans"/>
                <a:cs typeface="Arial" panose="020B0604020202020204" pitchFamily="34" charset="0"/>
                <a:sym typeface="Gill Sans"/>
              </a:rPr>
              <a:t>group 3</a:t>
            </a:r>
            <a:endParaRPr>
              <a:latin typeface="Arial" panose="020B0604020202020204" pitchFamily="34" charset="0"/>
              <a:cs typeface="Arial" panose="020B0604020202020204" pitchFamily="34" charset="0"/>
            </a:endParaRPr>
          </a:p>
        </p:txBody>
      </p:sp>
      <p:sp>
        <p:nvSpPr>
          <p:cNvPr id="905" name="Google Shape;905;p50"/>
          <p:cNvSpPr/>
          <p:nvPr/>
        </p:nvSpPr>
        <p:spPr>
          <a:xfrm>
            <a:off x="8509667" y="1573953"/>
            <a:ext cx="423469" cy="495284"/>
          </a:xfrm>
          <a:prstGeom prst="rect">
            <a:avLst/>
          </a:prstGeom>
          <a:noFill/>
          <a:ln>
            <a:noFill/>
          </a:ln>
        </p:spPr>
        <p:txBody>
          <a:bodyPr spcFirstLastPara="1" wrap="square" lIns="31875" tIns="31875" rIns="31875" bIns="31875" anchor="ctr" anchorCtr="0">
            <a:noAutofit/>
          </a:bodyPr>
          <a:lstStyle/>
          <a:p>
            <a:pPr marL="0" marR="0" lvl="0" indent="0" algn="ctr" rtl="0">
              <a:spcBef>
                <a:spcPts val="0"/>
              </a:spcBef>
              <a:spcAft>
                <a:spcPts val="0"/>
              </a:spcAft>
              <a:buNone/>
            </a:pPr>
            <a:r>
              <a:rPr lang="en-US" sz="2800">
                <a:solidFill>
                  <a:srgbClr val="FFFFFF"/>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906" name="Google Shape;906;p50"/>
          <p:cNvSpPr/>
          <p:nvPr/>
        </p:nvSpPr>
        <p:spPr>
          <a:xfrm>
            <a:off x="1575107" y="2834006"/>
            <a:ext cx="4941339" cy="418340"/>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2300">
                <a:solidFill>
                  <a:srgbClr val="FFFFFF"/>
                </a:solidFill>
                <a:latin typeface="Arial" panose="020B0604020202020204" pitchFamily="34" charset="0"/>
                <a:ea typeface="Gill Sans"/>
                <a:cs typeface="Arial" panose="020B0604020202020204" pitchFamily="34" charset="0"/>
                <a:sym typeface="Gill Sans"/>
              </a:rPr>
              <a:t>Is it useful to have multiple super blocks?</a:t>
            </a:r>
            <a:endParaRPr>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11"/>
        <p:cNvGrpSpPr/>
        <p:nvPr/>
      </p:nvGrpSpPr>
      <p:grpSpPr>
        <a:xfrm>
          <a:off x="0" y="0"/>
          <a:ext cx="0" cy="0"/>
          <a:chOff x="0" y="0"/>
          <a:chExt cx="0" cy="0"/>
        </a:xfrm>
      </p:grpSpPr>
      <p:sp>
        <p:nvSpPr>
          <p:cNvPr id="913" name="Google Shape;913;p51"/>
          <p:cNvSpPr txBox="1">
            <a:spLocks noGrp="1"/>
          </p:cNvSpPr>
          <p:nvPr>
            <p:ph type="body" sz="quarter" idx="12"/>
          </p:nvPr>
        </p:nvSpPr>
        <p:spPr>
          <a:xfrm>
            <a:off x="371475" y="666206"/>
            <a:ext cx="8001000" cy="476794"/>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000000"/>
              </a:buClr>
              <a:buSzPts val="1800"/>
              <a:buNone/>
            </a:pPr>
            <a:r>
              <a:rPr lang="en-US" sz="2800" dirty="0"/>
              <a:t>FFS </a:t>
            </a:r>
            <a:r>
              <a:rPr lang="en-US" sz="2800" b="0" i="0" u="none" strike="noStrike" cap="none" dirty="0">
                <a:solidFill>
                  <a:schemeClr val="dk1"/>
                </a:solidFill>
                <a:ea typeface="Bebas Neue"/>
                <a:sym typeface="Bebas Neue"/>
              </a:rPr>
              <a:t>POLICY SUMMARY</a:t>
            </a:r>
            <a:endParaRPr lang="en-US" dirty="0"/>
          </a:p>
        </p:txBody>
      </p:sp>
      <p:sp>
        <p:nvSpPr>
          <p:cNvPr id="2" name="Content Placeholder 1">
            <a:extLst>
              <a:ext uri="{FF2B5EF4-FFF2-40B4-BE49-F238E27FC236}">
                <a16:creationId xmlns:a16="http://schemas.microsoft.com/office/drawing/2014/main" id="{CF96DEB7-CEFF-A282-E5DE-E80CCB174539}"/>
              </a:ext>
            </a:extLst>
          </p:cNvPr>
          <p:cNvSpPr>
            <a:spLocks noGrp="1"/>
          </p:cNvSpPr>
          <p:nvPr>
            <p:ph sz="quarter" idx="13"/>
          </p:nvPr>
        </p:nvSpPr>
        <p:spPr>
          <a:xfrm>
            <a:off x="371474" y="1380336"/>
            <a:ext cx="8772526" cy="3334540"/>
          </a:xfrm>
        </p:spPr>
        <p:txBody>
          <a:bodyPr/>
          <a:lstStyle/>
          <a:p>
            <a:pPr marL="342900" lvl="0" indent="-342900" algn="l" rtl="0">
              <a:spcBef>
                <a:spcPts val="0"/>
              </a:spcBef>
              <a:spcAft>
                <a:spcPts val="0"/>
              </a:spcAft>
              <a:buClr>
                <a:srgbClr val="000000"/>
              </a:buClr>
              <a:buSzPts val="1800"/>
              <a:buNone/>
            </a:pPr>
            <a:r>
              <a:rPr lang="en-US" sz="2000" dirty="0">
                <a:ea typeface="Gill Sans"/>
                <a:sym typeface="Gill Sans"/>
              </a:rPr>
              <a:t>File </a:t>
            </a:r>
            <a:r>
              <a:rPr lang="en-US" sz="2000" dirty="0" err="1">
                <a:ea typeface="Gill Sans"/>
                <a:sym typeface="Gill Sans"/>
              </a:rPr>
              <a:t>inodes</a:t>
            </a:r>
            <a:r>
              <a:rPr lang="en-US" sz="2000" dirty="0">
                <a:ea typeface="Gill Sans"/>
                <a:sym typeface="Gill Sans"/>
              </a:rPr>
              <a:t>: allocate in same group with </a:t>
            </a:r>
            <a:r>
              <a:rPr lang="en-US" sz="2000" dirty="0" err="1">
                <a:ea typeface="Gill Sans"/>
                <a:sym typeface="Gill Sans"/>
              </a:rPr>
              <a:t>dir</a:t>
            </a:r>
            <a:endParaRPr lang="en-US" dirty="0"/>
          </a:p>
          <a:p>
            <a:pPr marL="342900" lvl="0" indent="-342900" algn="l" rtl="0">
              <a:spcBef>
                <a:spcPts val="360"/>
              </a:spcBef>
              <a:spcAft>
                <a:spcPts val="0"/>
              </a:spcAft>
              <a:buClr>
                <a:srgbClr val="000000"/>
              </a:buClr>
              <a:buSzPts val="1800"/>
              <a:buNone/>
            </a:pPr>
            <a:r>
              <a:rPr lang="en-US" sz="2000" dirty="0">
                <a:ea typeface="Gill Sans"/>
                <a:sym typeface="Gill Sans"/>
              </a:rPr>
              <a:t>Dir </a:t>
            </a:r>
            <a:r>
              <a:rPr lang="en-US" sz="2000" dirty="0" err="1">
                <a:ea typeface="Gill Sans"/>
                <a:sym typeface="Gill Sans"/>
              </a:rPr>
              <a:t>inodes</a:t>
            </a:r>
            <a:r>
              <a:rPr lang="en-US" sz="2000" dirty="0">
                <a:ea typeface="Gill Sans"/>
                <a:sym typeface="Gill Sans"/>
              </a:rPr>
              <a:t>: allocate in new group with </a:t>
            </a:r>
            <a:r>
              <a:rPr lang="en-US" sz="2000" dirty="0">
                <a:solidFill>
                  <a:srgbClr val="C0504D"/>
                </a:solidFill>
                <a:ea typeface="Gill Sans"/>
                <a:sym typeface="Gill Sans"/>
              </a:rPr>
              <a:t>fewer used </a:t>
            </a:r>
            <a:r>
              <a:rPr lang="en-US" sz="2000" dirty="0" err="1">
                <a:solidFill>
                  <a:srgbClr val="C0504D"/>
                </a:solidFill>
                <a:ea typeface="Gill Sans"/>
                <a:sym typeface="Gill Sans"/>
              </a:rPr>
              <a:t>inodes</a:t>
            </a:r>
            <a:r>
              <a:rPr lang="en-US" sz="2000" dirty="0">
                <a:solidFill>
                  <a:srgbClr val="C0504D"/>
                </a:solidFill>
                <a:ea typeface="Gill Sans"/>
                <a:sym typeface="Gill Sans"/>
              </a:rPr>
              <a:t> than average group</a:t>
            </a:r>
            <a:endParaRPr lang="en-US" dirty="0"/>
          </a:p>
          <a:p>
            <a:pPr marL="342900" lvl="0" indent="-342900" algn="l" rtl="0">
              <a:spcBef>
                <a:spcPts val="360"/>
              </a:spcBef>
              <a:spcAft>
                <a:spcPts val="0"/>
              </a:spcAft>
              <a:buClr>
                <a:srgbClr val="000000"/>
              </a:buClr>
              <a:buSzPts val="1800"/>
              <a:buNone/>
            </a:pPr>
            <a:endParaRPr lang="en-US" sz="2000" dirty="0">
              <a:ea typeface="Gill Sans"/>
              <a:sym typeface="Gill Sans"/>
            </a:endParaRPr>
          </a:p>
          <a:p>
            <a:pPr marL="342900" lvl="0" indent="-342900" algn="l" rtl="0">
              <a:spcBef>
                <a:spcPts val="360"/>
              </a:spcBef>
              <a:spcAft>
                <a:spcPts val="0"/>
              </a:spcAft>
              <a:buClr>
                <a:srgbClr val="000000"/>
              </a:buClr>
              <a:buSzPts val="1800"/>
              <a:buNone/>
            </a:pPr>
            <a:r>
              <a:rPr lang="en-US" sz="2000" dirty="0">
                <a:ea typeface="Gill Sans"/>
                <a:sym typeface="Gill Sans"/>
              </a:rPr>
              <a:t>First data block: allocate near </a:t>
            </a:r>
            <a:r>
              <a:rPr lang="en-US" sz="2000" dirty="0" err="1">
                <a:ea typeface="Gill Sans"/>
                <a:sym typeface="Gill Sans"/>
              </a:rPr>
              <a:t>inode</a:t>
            </a:r>
            <a:endParaRPr lang="en-US" dirty="0"/>
          </a:p>
          <a:p>
            <a:pPr marL="342900" lvl="0" indent="-342900" algn="l" rtl="0">
              <a:spcBef>
                <a:spcPts val="360"/>
              </a:spcBef>
              <a:spcAft>
                <a:spcPts val="0"/>
              </a:spcAft>
              <a:buClr>
                <a:srgbClr val="000000"/>
              </a:buClr>
              <a:buSzPts val="1800"/>
              <a:buNone/>
            </a:pPr>
            <a:r>
              <a:rPr lang="en-US" sz="2000" dirty="0">
                <a:ea typeface="Gill Sans"/>
                <a:sym typeface="Gill Sans"/>
              </a:rPr>
              <a:t>Other data blocks: allocate near previous block</a:t>
            </a:r>
            <a:endParaRPr lang="en-US" dirty="0"/>
          </a:p>
          <a:p>
            <a:pPr marL="342900" lvl="0" indent="-342900" algn="l" rtl="0">
              <a:spcBef>
                <a:spcPts val="360"/>
              </a:spcBef>
              <a:spcAft>
                <a:spcPts val="0"/>
              </a:spcAft>
              <a:buClr>
                <a:srgbClr val="000000"/>
              </a:buClr>
              <a:buSzPts val="1800"/>
              <a:buNone/>
            </a:pPr>
            <a:endParaRPr lang="en-US" sz="2000" dirty="0">
              <a:ea typeface="Gill Sans"/>
              <a:sym typeface="Gill Sans"/>
            </a:endParaRPr>
          </a:p>
          <a:p>
            <a:pPr marL="342900" lvl="0" indent="-342900" algn="l" rtl="0">
              <a:spcBef>
                <a:spcPts val="360"/>
              </a:spcBef>
              <a:spcAft>
                <a:spcPts val="0"/>
              </a:spcAft>
              <a:buClr>
                <a:srgbClr val="000000"/>
              </a:buClr>
              <a:buSzPts val="1800"/>
              <a:buNone/>
            </a:pPr>
            <a:r>
              <a:rPr lang="en-US" sz="2000" dirty="0">
                <a:ea typeface="Gill Sans"/>
                <a:sym typeface="Gill Sans"/>
              </a:rPr>
              <a:t>Large file data blocks: after 48KB, go to </a:t>
            </a:r>
            <a:r>
              <a:rPr lang="en-US" sz="2000" dirty="0">
                <a:solidFill>
                  <a:srgbClr val="C0504D"/>
                </a:solidFill>
                <a:ea typeface="Gill Sans"/>
                <a:sym typeface="Gill Sans"/>
              </a:rPr>
              <a:t>new </a:t>
            </a:r>
            <a:r>
              <a:rPr lang="en-US" sz="2000" dirty="0">
                <a:ea typeface="Gill Sans"/>
                <a:sym typeface="Gill Sans"/>
              </a:rPr>
              <a:t>group.  </a:t>
            </a:r>
          </a:p>
          <a:p>
            <a:pPr marL="342900" lvl="0" indent="-342900" algn="l" rtl="0">
              <a:spcBef>
                <a:spcPts val="360"/>
              </a:spcBef>
              <a:spcAft>
                <a:spcPts val="0"/>
              </a:spcAft>
              <a:buClr>
                <a:srgbClr val="000000"/>
              </a:buClr>
              <a:buSzPts val="1800"/>
              <a:buNone/>
            </a:pPr>
            <a:r>
              <a:rPr lang="en-US" sz="2000" dirty="0">
                <a:ea typeface="Gill Sans"/>
                <a:sym typeface="Gill Sans"/>
              </a:rPr>
              <a:t>Move to another group (w/ </a:t>
            </a:r>
            <a:r>
              <a:rPr lang="en-US" sz="2000" dirty="0">
                <a:solidFill>
                  <a:srgbClr val="C0504D"/>
                </a:solidFill>
                <a:ea typeface="Gill Sans"/>
                <a:sym typeface="Gill Sans"/>
              </a:rPr>
              <a:t>fewer than avg blocks</a:t>
            </a:r>
            <a:r>
              <a:rPr lang="en-US" sz="2000" dirty="0">
                <a:ea typeface="Gill Sans"/>
                <a:sym typeface="Gill Sans"/>
              </a:rPr>
              <a:t>) every subsequent 1MB.</a:t>
            </a:r>
            <a:endParaRPr lang="en-US" dirty="0"/>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04D5C96-F197-A279-7C28-3427A4658A26}"/>
              </a:ext>
            </a:extLst>
          </p:cNvPr>
          <p:cNvSpPr>
            <a:spLocks noGrp="1"/>
          </p:cNvSpPr>
          <p:nvPr>
            <p:ph type="body" sz="quarter" idx="12"/>
          </p:nvPr>
        </p:nvSpPr>
        <p:spPr/>
        <p:txBody>
          <a:bodyPr/>
          <a:lstStyle/>
          <a:p>
            <a:r>
              <a:rPr lang="en-US" dirty="0"/>
              <a:t>Question for you…</a:t>
            </a:r>
          </a:p>
        </p:txBody>
      </p:sp>
      <p:sp>
        <p:nvSpPr>
          <p:cNvPr id="5" name="Google Shape;919;p52">
            <a:extLst>
              <a:ext uri="{FF2B5EF4-FFF2-40B4-BE49-F238E27FC236}">
                <a16:creationId xmlns:a16="http://schemas.microsoft.com/office/drawing/2014/main" id="{8E43464B-4E58-2FE8-535E-E6BC1337279F}"/>
              </a:ext>
            </a:extLst>
          </p:cNvPr>
          <p:cNvSpPr txBox="1">
            <a:spLocks/>
          </p:cNvSpPr>
          <p:nvPr/>
        </p:nvSpPr>
        <p:spPr>
          <a:xfrm>
            <a:off x="384048" y="1602487"/>
            <a:ext cx="8229600" cy="3394472"/>
          </a:xfrm>
          <a:prstGeom prst="rect">
            <a:avLst/>
          </a:prstGeom>
          <a:noFill/>
          <a:ln>
            <a:noFill/>
          </a:ln>
        </p:spPr>
        <p:txBody>
          <a:bodyPr spcFirstLastPara="1" wrap="square" lIns="91425" tIns="45700" rIns="91425" bIns="45700" anchor="t" anchorCtr="0">
            <a:normAutofit lnSpcReduction="10000"/>
          </a:bodyPr>
          <a:lstStyle>
            <a:lvl1pPr marL="132160" indent="-132160" algn="l" defTabSz="685800" rtl="0" eaLnBrk="1" latinLnBrk="0" hangingPunct="1">
              <a:lnSpc>
                <a:spcPct val="90000"/>
              </a:lnSpc>
              <a:spcBef>
                <a:spcPts val="750"/>
              </a:spcBef>
              <a:buClr>
                <a:schemeClr val="accent1"/>
              </a:buClr>
              <a:buSzPct val="90000"/>
              <a:buFont typeface="Arial" panose="020B0604020202020204" pitchFamily="34" charset="0"/>
              <a:buChar char="•"/>
              <a:tabLst/>
              <a:defRPr sz="1950" b="0" i="0" kern="1200">
                <a:solidFill>
                  <a:schemeClr val="tx1"/>
                </a:solidFill>
                <a:latin typeface="Arial" panose="020B0604020202020204" pitchFamily="34" charset="0"/>
                <a:ea typeface="+mn-ea"/>
                <a:cs typeface="Arial" panose="020B0604020202020204" pitchFamily="34" charset="0"/>
              </a:defRPr>
            </a:lvl1pPr>
            <a:lvl2pPr marL="476250" indent="-133350" algn="l" defTabSz="685800" rtl="0" eaLnBrk="1" latinLnBrk="0" hangingPunct="1">
              <a:lnSpc>
                <a:spcPct val="90000"/>
              </a:lnSpc>
              <a:spcBef>
                <a:spcPts val="375"/>
              </a:spcBef>
              <a:buFont typeface="Arial" panose="020B0604020202020204" pitchFamily="34" charset="0"/>
              <a:buChar char="•"/>
              <a:tabLst/>
              <a:defRPr sz="1575" b="0" i="0" kern="1200">
                <a:solidFill>
                  <a:schemeClr val="tx1"/>
                </a:solidFill>
                <a:latin typeface="Arial" panose="020B0604020202020204" pitchFamily="34" charset="0"/>
                <a:ea typeface="+mn-ea"/>
                <a:cs typeface="Arial" panose="020B0604020202020204" pitchFamily="34" charset="0"/>
              </a:defRPr>
            </a:lvl2pPr>
            <a:lvl3pPr marL="819150" indent="-133350" algn="l" defTabSz="685800" rtl="0" eaLnBrk="1" latinLnBrk="0" hangingPunct="1">
              <a:lnSpc>
                <a:spcPct val="90000"/>
              </a:lnSpc>
              <a:spcBef>
                <a:spcPts val="375"/>
              </a:spcBef>
              <a:buFont typeface="Arial" panose="020B0604020202020204" pitchFamily="34" charset="0"/>
              <a:buChar char="•"/>
              <a:tabLst/>
              <a:defRPr sz="1500" b="0" i="0" kern="1200">
                <a:solidFill>
                  <a:schemeClr val="tx1"/>
                </a:solidFill>
                <a:latin typeface="Arial" panose="020B0604020202020204" pitchFamily="34" charset="0"/>
                <a:ea typeface="+mn-ea"/>
                <a:cs typeface="Arial" panose="020B0604020202020204" pitchFamily="34" charset="0"/>
              </a:defRPr>
            </a:lvl3pPr>
            <a:lvl4pPr marL="1157288" indent="-128588" algn="l" defTabSz="685800" rtl="0" eaLnBrk="1" latinLnBrk="0" hangingPunct="1">
              <a:lnSpc>
                <a:spcPct val="90000"/>
              </a:lnSpc>
              <a:spcBef>
                <a:spcPts val="375"/>
              </a:spcBef>
              <a:buFont typeface="Arial" panose="020B0604020202020204" pitchFamily="34" charset="0"/>
              <a:buChar char="•"/>
              <a:tabLst/>
              <a:defRPr sz="1350" b="0" i="0" kern="1200">
                <a:solidFill>
                  <a:schemeClr val="tx1"/>
                </a:solidFill>
                <a:latin typeface="Arial" panose="020B0604020202020204" pitchFamily="34" charset="0"/>
                <a:ea typeface="+mn-ea"/>
                <a:cs typeface="Arial" panose="020B0604020202020204" pitchFamily="34" charset="0"/>
              </a:defRPr>
            </a:lvl4pPr>
            <a:lvl5pPr marL="1501379" indent="-129779" algn="l" defTabSz="685800" rtl="0" eaLnBrk="1" latinLnBrk="0" hangingPunct="1">
              <a:lnSpc>
                <a:spcPct val="90000"/>
              </a:lnSpc>
              <a:spcBef>
                <a:spcPts val="375"/>
              </a:spcBef>
              <a:buFont typeface="Arial" panose="020B0604020202020204" pitchFamily="34" charset="0"/>
              <a:buChar char="•"/>
              <a:tabLst/>
              <a:defRPr sz="135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Clr>
                <a:srgbClr val="000000"/>
              </a:buClr>
              <a:buSzPct val="100000"/>
              <a:buFont typeface="Arial" panose="020B0604020202020204" pitchFamily="34" charset="0"/>
              <a:buNone/>
            </a:pPr>
            <a:r>
              <a:rPr lang="en-US" sz="2004" dirty="0"/>
              <a:t>File system is </a:t>
            </a:r>
            <a:r>
              <a:rPr lang="en-US" sz="2004" dirty="0">
                <a:solidFill>
                  <a:srgbClr val="C00000"/>
                </a:solidFill>
              </a:rPr>
              <a:t>appending</a:t>
            </a:r>
            <a:r>
              <a:rPr lang="en-US" sz="2004" dirty="0"/>
              <a:t> to a file and must update:</a:t>
            </a:r>
          </a:p>
          <a:p>
            <a:pPr marL="221445" lvl="1" indent="0">
              <a:spcBef>
                <a:spcPts val="341"/>
              </a:spcBef>
              <a:buClr>
                <a:srgbClr val="000000"/>
              </a:buClr>
              <a:buSzPct val="99945"/>
              <a:buFont typeface="Arial" panose="020B0604020202020204" pitchFamily="34" charset="0"/>
              <a:buNone/>
            </a:pPr>
            <a:r>
              <a:rPr lang="en-US" sz="1845" dirty="0"/>
              <a:t> - </a:t>
            </a:r>
            <a:r>
              <a:rPr lang="en-US" sz="1845" dirty="0" err="1"/>
              <a:t>inode</a:t>
            </a:r>
            <a:endParaRPr lang="en-US" dirty="0"/>
          </a:p>
          <a:p>
            <a:pPr marL="221445" lvl="1" indent="0">
              <a:spcBef>
                <a:spcPts val="341"/>
              </a:spcBef>
              <a:buClr>
                <a:srgbClr val="000000"/>
              </a:buClr>
              <a:buSzPct val="99945"/>
              <a:buFont typeface="Arial" panose="020B0604020202020204" pitchFamily="34" charset="0"/>
              <a:buNone/>
            </a:pPr>
            <a:r>
              <a:rPr lang="en-US" sz="1845" dirty="0"/>
              <a:t> - data bitmap</a:t>
            </a:r>
            <a:endParaRPr lang="en-US" dirty="0"/>
          </a:p>
          <a:p>
            <a:pPr marL="221445" lvl="1" indent="0">
              <a:spcBef>
                <a:spcPts val="341"/>
              </a:spcBef>
              <a:buClr>
                <a:srgbClr val="000000"/>
              </a:buClr>
              <a:buSzPct val="99945"/>
              <a:buFont typeface="Arial" panose="020B0604020202020204" pitchFamily="34" charset="0"/>
              <a:buNone/>
            </a:pPr>
            <a:r>
              <a:rPr lang="en-US" sz="1845" dirty="0"/>
              <a:t> - data block</a:t>
            </a:r>
            <a:endParaRPr lang="en-US" dirty="0"/>
          </a:p>
          <a:p>
            <a:pPr marL="0" indent="0">
              <a:spcBef>
                <a:spcPts val="371"/>
              </a:spcBef>
              <a:buClr>
                <a:srgbClr val="000000"/>
              </a:buClr>
              <a:buSzPct val="100000"/>
              <a:buFont typeface="Arial" panose="020B0604020202020204" pitchFamily="34" charset="0"/>
              <a:buNone/>
            </a:pPr>
            <a:r>
              <a:rPr lang="en-US" sz="2004" dirty="0"/>
              <a:t>What happens if crash after only updating some blocks?</a:t>
            </a:r>
            <a:endParaRPr lang="en-US" dirty="0"/>
          </a:p>
          <a:p>
            <a:pPr marL="221445" lvl="1" indent="0">
              <a:spcBef>
                <a:spcPts val="361"/>
              </a:spcBef>
              <a:buClr>
                <a:srgbClr val="000000"/>
              </a:buClr>
              <a:buSzPct val="100000"/>
              <a:buFont typeface="Arial" panose="020B0604020202020204" pitchFamily="34" charset="0"/>
              <a:buNone/>
            </a:pPr>
            <a:r>
              <a:rPr lang="en-US" sz="1951" dirty="0"/>
              <a:t>a) </a:t>
            </a:r>
            <a:r>
              <a:rPr lang="en-US" sz="1951" b="1" dirty="0"/>
              <a:t>bitmap</a:t>
            </a:r>
            <a:r>
              <a:rPr lang="en-US" sz="1951" dirty="0"/>
              <a:t>: </a:t>
            </a:r>
            <a:endParaRPr lang="en-US" dirty="0"/>
          </a:p>
          <a:p>
            <a:pPr marL="221445" lvl="1" indent="0">
              <a:spcBef>
                <a:spcPts val="361"/>
              </a:spcBef>
              <a:buClr>
                <a:srgbClr val="000000"/>
              </a:buClr>
              <a:buSzPct val="100000"/>
              <a:buFont typeface="Arial" panose="020B0604020202020204" pitchFamily="34" charset="0"/>
              <a:buNone/>
            </a:pPr>
            <a:r>
              <a:rPr lang="en-US" sz="1951" dirty="0"/>
              <a:t>b) </a:t>
            </a:r>
            <a:r>
              <a:rPr lang="en-US" sz="1951" b="1" dirty="0"/>
              <a:t>data</a:t>
            </a:r>
            <a:r>
              <a:rPr lang="en-US" sz="1951" dirty="0"/>
              <a:t>: </a:t>
            </a:r>
            <a:endParaRPr lang="en-US" dirty="0"/>
          </a:p>
          <a:p>
            <a:pPr marL="221445" lvl="1" indent="0">
              <a:spcBef>
                <a:spcPts val="361"/>
              </a:spcBef>
              <a:buClr>
                <a:srgbClr val="000000"/>
              </a:buClr>
              <a:buSzPct val="100000"/>
              <a:buFont typeface="Arial" panose="020B0604020202020204" pitchFamily="34" charset="0"/>
              <a:buNone/>
            </a:pPr>
            <a:r>
              <a:rPr lang="en-US" sz="1951" dirty="0"/>
              <a:t>c) </a:t>
            </a:r>
            <a:r>
              <a:rPr lang="en-US" sz="1951" b="1" dirty="0" err="1"/>
              <a:t>inode</a:t>
            </a:r>
            <a:r>
              <a:rPr lang="en-US" sz="1951" dirty="0"/>
              <a:t>: </a:t>
            </a:r>
            <a:endParaRPr lang="en-US" dirty="0"/>
          </a:p>
          <a:p>
            <a:pPr marL="221445" lvl="1" indent="0">
              <a:spcBef>
                <a:spcPts val="361"/>
              </a:spcBef>
              <a:buClr>
                <a:srgbClr val="000000"/>
              </a:buClr>
              <a:buSzPct val="100000"/>
              <a:buFont typeface="Arial" panose="020B0604020202020204" pitchFamily="34" charset="0"/>
              <a:buNone/>
            </a:pPr>
            <a:r>
              <a:rPr lang="en-US" sz="1951" dirty="0"/>
              <a:t>d) </a:t>
            </a:r>
            <a:r>
              <a:rPr lang="en-US" sz="1951" b="1" dirty="0"/>
              <a:t>bitmap </a:t>
            </a:r>
            <a:r>
              <a:rPr lang="en-US" sz="1951" dirty="0"/>
              <a:t>and</a:t>
            </a:r>
            <a:r>
              <a:rPr lang="en-US" sz="1951" b="1" dirty="0"/>
              <a:t> data</a:t>
            </a:r>
            <a:r>
              <a:rPr lang="en-US" sz="1951" dirty="0"/>
              <a:t>: </a:t>
            </a:r>
            <a:endParaRPr lang="en-US" dirty="0"/>
          </a:p>
          <a:p>
            <a:pPr marL="221445" lvl="1" indent="0">
              <a:spcBef>
                <a:spcPts val="361"/>
              </a:spcBef>
              <a:buClr>
                <a:srgbClr val="000000"/>
              </a:buClr>
              <a:buSzPct val="100000"/>
              <a:buFont typeface="Arial" panose="020B0604020202020204" pitchFamily="34" charset="0"/>
              <a:buNone/>
            </a:pPr>
            <a:r>
              <a:rPr lang="en-US" sz="1951" dirty="0"/>
              <a:t>e) </a:t>
            </a:r>
            <a:r>
              <a:rPr lang="en-US" sz="1951" b="1" dirty="0"/>
              <a:t>bitmap </a:t>
            </a:r>
            <a:r>
              <a:rPr lang="en-US" sz="1951" dirty="0"/>
              <a:t>and</a:t>
            </a:r>
            <a:r>
              <a:rPr lang="en-US" sz="1951" b="1" dirty="0"/>
              <a:t> </a:t>
            </a:r>
            <a:r>
              <a:rPr lang="en-US" sz="1951" b="1" dirty="0" err="1"/>
              <a:t>inode</a:t>
            </a:r>
            <a:r>
              <a:rPr lang="en-US" sz="1951" dirty="0"/>
              <a:t>: </a:t>
            </a:r>
            <a:endParaRPr lang="en-US" dirty="0"/>
          </a:p>
          <a:p>
            <a:pPr marL="221445" lvl="1" indent="0">
              <a:spcBef>
                <a:spcPts val="361"/>
              </a:spcBef>
              <a:buClr>
                <a:srgbClr val="000000"/>
              </a:buClr>
              <a:buSzPct val="100000"/>
              <a:buFont typeface="Arial" panose="020B0604020202020204" pitchFamily="34" charset="0"/>
              <a:buNone/>
            </a:pPr>
            <a:r>
              <a:rPr lang="en-US" sz="1951" dirty="0"/>
              <a:t>f) </a:t>
            </a:r>
            <a:r>
              <a:rPr lang="en-US" sz="1951" b="1" dirty="0"/>
              <a:t>data</a:t>
            </a:r>
            <a:r>
              <a:rPr lang="en-US" sz="1951" dirty="0"/>
              <a:t> and </a:t>
            </a:r>
            <a:r>
              <a:rPr lang="en-US" sz="1951" b="1" dirty="0" err="1"/>
              <a:t>inode</a:t>
            </a:r>
            <a:r>
              <a:rPr lang="en-US" sz="1951" dirty="0"/>
              <a:t>:</a:t>
            </a:r>
            <a:endParaRPr lang="en-US" dirty="0"/>
          </a:p>
        </p:txBody>
      </p:sp>
      <p:sp>
        <p:nvSpPr>
          <p:cNvPr id="6" name="Google Shape;920;p52">
            <a:extLst>
              <a:ext uri="{FF2B5EF4-FFF2-40B4-BE49-F238E27FC236}">
                <a16:creationId xmlns:a16="http://schemas.microsoft.com/office/drawing/2014/main" id="{FC21C221-84F8-6018-4CA8-9CB078D2EBB7}"/>
              </a:ext>
            </a:extLst>
          </p:cNvPr>
          <p:cNvSpPr/>
          <p:nvPr/>
        </p:nvSpPr>
        <p:spPr>
          <a:xfrm>
            <a:off x="3712882" y="2987478"/>
            <a:ext cx="1749134"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dirty="0">
                <a:solidFill>
                  <a:srgbClr val="000000"/>
                </a:solidFill>
                <a:latin typeface="Arial" panose="020B0604020202020204" pitchFamily="34" charset="0"/>
                <a:ea typeface="Gill Sans"/>
                <a:cs typeface="Arial" panose="020B0604020202020204" pitchFamily="34" charset="0"/>
                <a:sym typeface="Gill Sans"/>
              </a:rPr>
              <a:t>lost block</a:t>
            </a:r>
            <a:endParaRPr dirty="0">
              <a:latin typeface="Arial" panose="020B0604020202020204" pitchFamily="34" charset="0"/>
              <a:cs typeface="Arial" panose="020B0604020202020204" pitchFamily="34" charset="0"/>
            </a:endParaRPr>
          </a:p>
        </p:txBody>
      </p:sp>
      <p:sp>
        <p:nvSpPr>
          <p:cNvPr id="7" name="Google Shape;921;p52">
            <a:extLst>
              <a:ext uri="{FF2B5EF4-FFF2-40B4-BE49-F238E27FC236}">
                <a16:creationId xmlns:a16="http://schemas.microsoft.com/office/drawing/2014/main" id="{D2A05BFC-9712-5B9C-644C-5670226D424D}"/>
              </a:ext>
            </a:extLst>
          </p:cNvPr>
          <p:cNvSpPr/>
          <p:nvPr/>
        </p:nvSpPr>
        <p:spPr>
          <a:xfrm>
            <a:off x="3712882" y="3279236"/>
            <a:ext cx="1736196" cy="3037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dirty="0">
                <a:solidFill>
                  <a:srgbClr val="000000"/>
                </a:solidFill>
                <a:latin typeface="Arial" panose="020B0604020202020204" pitchFamily="34" charset="0"/>
                <a:ea typeface="Gill Sans"/>
                <a:cs typeface="Arial" panose="020B0604020202020204" pitchFamily="34" charset="0"/>
                <a:sym typeface="Gill Sans"/>
              </a:rPr>
              <a:t>nothing bad</a:t>
            </a:r>
            <a:endParaRPr dirty="0">
              <a:latin typeface="Arial" panose="020B0604020202020204" pitchFamily="34" charset="0"/>
              <a:cs typeface="Arial" panose="020B0604020202020204" pitchFamily="34" charset="0"/>
            </a:endParaRPr>
          </a:p>
        </p:txBody>
      </p:sp>
      <p:sp>
        <p:nvSpPr>
          <p:cNvPr id="8" name="Google Shape;922;p52">
            <a:extLst>
              <a:ext uri="{FF2B5EF4-FFF2-40B4-BE49-F238E27FC236}">
                <a16:creationId xmlns:a16="http://schemas.microsoft.com/office/drawing/2014/main" id="{FD3FE6D3-78A0-C80A-61EC-D407745CC6F6}"/>
              </a:ext>
            </a:extLst>
          </p:cNvPr>
          <p:cNvSpPr/>
          <p:nvPr/>
        </p:nvSpPr>
        <p:spPr>
          <a:xfrm>
            <a:off x="3724312" y="3554313"/>
            <a:ext cx="4688168"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dirty="0">
                <a:solidFill>
                  <a:srgbClr val="000000"/>
                </a:solidFill>
                <a:latin typeface="Arial" panose="020B0604020202020204" pitchFamily="34" charset="0"/>
                <a:ea typeface="Gill Sans"/>
                <a:cs typeface="Arial" panose="020B0604020202020204" pitchFamily="34" charset="0"/>
                <a:sym typeface="Gill Sans"/>
              </a:rPr>
              <a:t>point to garbage block, </a:t>
            </a:r>
            <a:r>
              <a:rPr lang="en-US" sz="1600" b="1" dirty="0">
                <a:solidFill>
                  <a:srgbClr val="C00000"/>
                </a:solidFill>
                <a:latin typeface="Arial" panose="020B0604020202020204" pitchFamily="34" charset="0"/>
                <a:ea typeface="Gill Sans"/>
                <a:cs typeface="Arial" panose="020B0604020202020204" pitchFamily="34" charset="0"/>
                <a:sym typeface="Gill Sans"/>
              </a:rPr>
              <a:t>another file may use</a:t>
            </a:r>
            <a:endParaRPr dirty="0">
              <a:latin typeface="Arial" panose="020B0604020202020204" pitchFamily="34" charset="0"/>
              <a:cs typeface="Arial" panose="020B0604020202020204" pitchFamily="34" charset="0"/>
            </a:endParaRPr>
          </a:p>
        </p:txBody>
      </p:sp>
      <p:sp>
        <p:nvSpPr>
          <p:cNvPr id="9" name="Google Shape;923;p52">
            <a:extLst>
              <a:ext uri="{FF2B5EF4-FFF2-40B4-BE49-F238E27FC236}">
                <a16:creationId xmlns:a16="http://schemas.microsoft.com/office/drawing/2014/main" id="{318264D4-9B17-F175-84F5-577C3A4057AA}"/>
              </a:ext>
            </a:extLst>
          </p:cNvPr>
          <p:cNvSpPr/>
          <p:nvPr/>
        </p:nvSpPr>
        <p:spPr>
          <a:xfrm>
            <a:off x="3724312" y="3828404"/>
            <a:ext cx="1798664"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dirty="0">
                <a:solidFill>
                  <a:srgbClr val="000000"/>
                </a:solidFill>
                <a:latin typeface="Arial" panose="020B0604020202020204" pitchFamily="34" charset="0"/>
                <a:ea typeface="Gill Sans"/>
                <a:cs typeface="Arial" panose="020B0604020202020204" pitchFamily="34" charset="0"/>
                <a:sym typeface="Gill Sans"/>
              </a:rPr>
              <a:t>lost block</a:t>
            </a:r>
            <a:endParaRPr dirty="0">
              <a:latin typeface="Arial" panose="020B0604020202020204" pitchFamily="34" charset="0"/>
              <a:cs typeface="Arial" panose="020B0604020202020204" pitchFamily="34" charset="0"/>
            </a:endParaRPr>
          </a:p>
        </p:txBody>
      </p:sp>
      <p:sp>
        <p:nvSpPr>
          <p:cNvPr id="10" name="Google Shape;924;p52">
            <a:extLst>
              <a:ext uri="{FF2B5EF4-FFF2-40B4-BE49-F238E27FC236}">
                <a16:creationId xmlns:a16="http://schemas.microsoft.com/office/drawing/2014/main" id="{117C4E33-6218-FA25-8661-291D1EDB07A7}"/>
              </a:ext>
            </a:extLst>
          </p:cNvPr>
          <p:cNvSpPr/>
          <p:nvPr/>
        </p:nvSpPr>
        <p:spPr>
          <a:xfrm>
            <a:off x="3712882" y="4112680"/>
            <a:ext cx="2314694" cy="42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dirty="0">
                <a:solidFill>
                  <a:srgbClr val="000000"/>
                </a:solidFill>
                <a:latin typeface="Arial" panose="020B0604020202020204" pitchFamily="34" charset="0"/>
                <a:ea typeface="Gill Sans"/>
                <a:cs typeface="Arial" panose="020B0604020202020204" pitchFamily="34" charset="0"/>
                <a:sym typeface="Gill Sans"/>
              </a:rPr>
              <a:t>point to garbage</a:t>
            </a:r>
            <a:endParaRPr dirty="0">
              <a:latin typeface="Arial" panose="020B0604020202020204" pitchFamily="34" charset="0"/>
              <a:cs typeface="Arial" panose="020B0604020202020204" pitchFamily="34" charset="0"/>
            </a:endParaRPr>
          </a:p>
        </p:txBody>
      </p:sp>
      <p:sp>
        <p:nvSpPr>
          <p:cNvPr id="11" name="Google Shape;925;p52">
            <a:extLst>
              <a:ext uri="{FF2B5EF4-FFF2-40B4-BE49-F238E27FC236}">
                <a16:creationId xmlns:a16="http://schemas.microsoft.com/office/drawing/2014/main" id="{BFE8CD5E-D10C-F326-BDD2-65193EF18923}"/>
              </a:ext>
            </a:extLst>
          </p:cNvPr>
          <p:cNvSpPr/>
          <p:nvPr/>
        </p:nvSpPr>
        <p:spPr>
          <a:xfrm>
            <a:off x="3724312" y="4408361"/>
            <a:ext cx="3578696"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dirty="0">
                <a:solidFill>
                  <a:srgbClr val="C00000"/>
                </a:solidFill>
                <a:latin typeface="Arial" panose="020B0604020202020204" pitchFamily="34" charset="0"/>
                <a:ea typeface="Gill Sans"/>
                <a:cs typeface="Arial" panose="020B0604020202020204" pitchFamily="34" charset="0"/>
                <a:sym typeface="Gill Sans"/>
              </a:rPr>
              <a:t>another file may use</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269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930"/>
        <p:cNvGrpSpPr/>
        <p:nvPr/>
      </p:nvGrpSpPr>
      <p:grpSpPr>
        <a:xfrm>
          <a:off x="0" y="0"/>
          <a:ext cx="0" cy="0"/>
          <a:chOff x="0" y="0"/>
          <a:chExt cx="0" cy="0"/>
        </a:xfrm>
      </p:grpSpPr>
      <p:sp>
        <p:nvSpPr>
          <p:cNvPr id="931" name="Google Shape;931;p53"/>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endParaRPr/>
          </a:p>
        </p:txBody>
      </p:sp>
      <p:sp>
        <p:nvSpPr>
          <p:cNvPr id="932" name="Google Shape;932;p53"/>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360"/>
              </a:spcBef>
              <a:spcAft>
                <a:spcPts val="0"/>
              </a:spcAft>
              <a:buNone/>
            </a:pPr>
            <a:r>
              <a:rPr lang="en-US"/>
              <a:t>FFS problem?</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938" name="Google Shape;938;p54"/>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Clr>
                <a:schemeClr val="dk1"/>
              </a:buClr>
              <a:buSzPts val="1100"/>
              <a:buFont typeface="Arial"/>
              <a:buNone/>
            </a:pPr>
            <a:r>
              <a:rPr lang="en-US"/>
              <a:t>Consistency and Journaling - </a:t>
            </a:r>
            <a:r>
              <a:rPr lang="en-US" b="0" i="0" u="none" strike="noStrike" cap="none"/>
              <a:t>Fsck </a:t>
            </a:r>
          </a:p>
        </p:txBody>
      </p:sp>
      <p:sp>
        <p:nvSpPr>
          <p:cNvPr id="939" name="Google Shape;939;p54"/>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0"/>
              </a:spcBef>
              <a:spcAft>
                <a:spcPts val="0"/>
              </a:spcAft>
              <a:buClr>
                <a:srgbClr val="000000"/>
              </a:buClr>
              <a:buSzPts val="1800"/>
              <a:buNone/>
            </a:pPr>
            <a:r>
              <a:rPr lang="en-US" dirty="0"/>
              <a:t>Do superblocks match?</a:t>
            </a:r>
          </a:p>
          <a:p>
            <a:pPr marL="0" lvl="0" indent="0" rtl="0">
              <a:spcBef>
                <a:spcPts val="360"/>
              </a:spcBef>
              <a:spcAft>
                <a:spcPts val="0"/>
              </a:spcAft>
              <a:buClr>
                <a:srgbClr val="000000"/>
              </a:buClr>
              <a:buSzPts val="1800"/>
              <a:buNone/>
            </a:pPr>
            <a:r>
              <a:rPr lang="en-US" b="1" dirty="0"/>
              <a:t>Is the list of free blocks correct?</a:t>
            </a:r>
          </a:p>
          <a:p>
            <a:pPr marL="0" lvl="0" indent="0" rtl="0">
              <a:spcBef>
                <a:spcPts val="360"/>
              </a:spcBef>
              <a:spcAft>
                <a:spcPts val="0"/>
              </a:spcAft>
              <a:buClr>
                <a:srgbClr val="000000"/>
              </a:buClr>
              <a:buSzPts val="1800"/>
              <a:buNone/>
            </a:pPr>
            <a:r>
              <a:rPr lang="en-US" b="1" dirty="0"/>
              <a:t>Do number of </a:t>
            </a:r>
            <a:r>
              <a:rPr lang="en-US" b="1" dirty="0" err="1"/>
              <a:t>dir</a:t>
            </a:r>
            <a:r>
              <a:rPr lang="en-US" b="1" dirty="0"/>
              <a:t> entries equal </a:t>
            </a:r>
            <a:r>
              <a:rPr lang="en-US" b="1" dirty="0" err="1"/>
              <a:t>inode</a:t>
            </a:r>
            <a:r>
              <a:rPr lang="en-US" b="1" dirty="0"/>
              <a:t> link counts?</a:t>
            </a:r>
            <a:endParaRPr lang="en-US" dirty="0"/>
          </a:p>
          <a:p>
            <a:pPr marL="0" lvl="0" indent="0" rtl="0">
              <a:spcBef>
                <a:spcPts val="360"/>
              </a:spcBef>
              <a:spcAft>
                <a:spcPts val="0"/>
              </a:spcAft>
              <a:buClr>
                <a:srgbClr val="000000"/>
              </a:buClr>
              <a:buSzPts val="1800"/>
              <a:buNone/>
            </a:pPr>
            <a:r>
              <a:rPr lang="en-US" b="1" dirty="0"/>
              <a:t>Do different </a:t>
            </a:r>
            <a:r>
              <a:rPr lang="en-US" b="1" dirty="0" err="1"/>
              <a:t>inodes</a:t>
            </a:r>
            <a:r>
              <a:rPr lang="en-US" b="1" dirty="0"/>
              <a:t> ever point to same block?</a:t>
            </a:r>
            <a:endParaRPr lang="en-US" dirty="0"/>
          </a:p>
          <a:p>
            <a:pPr marL="0" lvl="0" indent="0" rtl="0">
              <a:spcBef>
                <a:spcPts val="360"/>
              </a:spcBef>
              <a:spcAft>
                <a:spcPts val="0"/>
              </a:spcAft>
              <a:buClr>
                <a:srgbClr val="000000"/>
              </a:buClr>
              <a:buSzPts val="1800"/>
              <a:buNone/>
            </a:pPr>
            <a:r>
              <a:rPr lang="en-US" b="1" dirty="0"/>
              <a:t>Are there any bad block pointers?</a:t>
            </a:r>
            <a:endParaRPr lang="en-US" dirty="0"/>
          </a:p>
          <a:p>
            <a:pPr marL="0" lvl="0" indent="0" rtl="0">
              <a:spcBef>
                <a:spcPts val="360"/>
              </a:spcBef>
              <a:spcAft>
                <a:spcPts val="0"/>
              </a:spcAft>
              <a:buClr>
                <a:srgbClr val="000000"/>
              </a:buClr>
              <a:buSzPts val="1800"/>
              <a:buNone/>
            </a:pPr>
            <a:r>
              <a:rPr lang="en-US" dirty="0"/>
              <a:t>Do directories contain “.” and “..”?</a:t>
            </a:r>
          </a:p>
          <a:p>
            <a:pPr marL="0" lvl="0" indent="0" rtl="0">
              <a:spcBef>
                <a:spcPts val="360"/>
              </a:spcBef>
              <a:spcAft>
                <a:spcPts val="0"/>
              </a:spcAft>
              <a:buClr>
                <a:srgbClr val="000000"/>
              </a:buClr>
              <a:buSzPts val="1800"/>
              <a:buNone/>
            </a:pPr>
            <a:r>
              <a:rPr lang="en-US" dirty="0"/>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Google Shape;944;p55"/>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Clr>
                <a:schemeClr val="dk1"/>
              </a:buClr>
              <a:buSzPts val="1100"/>
              <a:buFont typeface="Arial"/>
              <a:buNone/>
            </a:pPr>
            <a:r>
              <a:rPr lang="en-US"/>
              <a:t>Consistency and Journaling</a:t>
            </a:r>
          </a:p>
        </p:txBody>
      </p:sp>
      <p:sp>
        <p:nvSpPr>
          <p:cNvPr id="945" name="Google Shape;945;p55"/>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342900" lvl="0" indent="-342900" rtl="0">
              <a:spcBef>
                <a:spcPts val="0"/>
              </a:spcBef>
              <a:spcAft>
                <a:spcPts val="0"/>
              </a:spcAft>
              <a:buClr>
                <a:schemeClr val="dk1"/>
              </a:buClr>
              <a:buSzPts val="2400"/>
              <a:buChar char="•"/>
            </a:pPr>
            <a:r>
              <a:rPr lang="en-US" dirty="0"/>
              <a:t>How do you fix:</a:t>
            </a:r>
          </a:p>
          <a:p>
            <a:pPr marL="742950" lvl="1" indent="-285750" rtl="0">
              <a:spcBef>
                <a:spcPts val="480"/>
              </a:spcBef>
              <a:spcAft>
                <a:spcPts val="0"/>
              </a:spcAft>
              <a:buClr>
                <a:schemeClr val="dk1"/>
              </a:buClr>
              <a:buSzPts val="2400"/>
              <a:buChar char="–"/>
            </a:pPr>
            <a:r>
              <a:rPr lang="en-US" sz="1950" dirty="0">
                <a:solidFill>
                  <a:schemeClr val="tx1">
                    <a:lumMod val="90000"/>
                    <a:lumOff val="10000"/>
                  </a:schemeClr>
                </a:solidFill>
              </a:rPr>
              <a:t>Directory entry points to </a:t>
            </a:r>
            <a:r>
              <a:rPr lang="en-US" sz="1950" dirty="0" err="1">
                <a:solidFill>
                  <a:schemeClr val="tx1">
                    <a:lumMod val="90000"/>
                    <a:lumOff val="10000"/>
                  </a:schemeClr>
                </a:solidFill>
              </a:rPr>
              <a:t>inode</a:t>
            </a:r>
            <a:r>
              <a:rPr lang="en-US" sz="1950" dirty="0">
                <a:solidFill>
                  <a:schemeClr val="tx1">
                    <a:lumMod val="90000"/>
                    <a:lumOff val="10000"/>
                  </a:schemeClr>
                </a:solidFill>
              </a:rPr>
              <a:t>, but </a:t>
            </a:r>
            <a:r>
              <a:rPr lang="en-US" sz="1950" dirty="0" err="1">
                <a:solidFill>
                  <a:schemeClr val="tx1">
                    <a:lumMod val="90000"/>
                    <a:lumOff val="10000"/>
                  </a:schemeClr>
                </a:solidFill>
              </a:rPr>
              <a:t>inode</a:t>
            </a:r>
            <a:r>
              <a:rPr lang="en-US" sz="1950" dirty="0">
                <a:solidFill>
                  <a:schemeClr val="tx1">
                    <a:lumMod val="90000"/>
                    <a:lumOff val="10000"/>
                  </a:schemeClr>
                </a:solidFill>
              </a:rPr>
              <a:t> link count is zero</a:t>
            </a:r>
          </a:p>
          <a:p>
            <a:pPr marL="742950" lvl="1" indent="-285750" rtl="0">
              <a:spcBef>
                <a:spcPts val="480"/>
              </a:spcBef>
              <a:spcAft>
                <a:spcPts val="0"/>
              </a:spcAft>
              <a:buClr>
                <a:schemeClr val="dk1"/>
              </a:buClr>
              <a:buSzPts val="2400"/>
              <a:buChar char="–"/>
            </a:pPr>
            <a:r>
              <a:rPr lang="en-US" sz="1950" dirty="0">
                <a:solidFill>
                  <a:schemeClr val="tx1">
                    <a:lumMod val="90000"/>
                    <a:lumOff val="10000"/>
                  </a:schemeClr>
                </a:solidFill>
              </a:rPr>
              <a:t>Two files point to the same block</a:t>
            </a:r>
          </a:p>
          <a:p>
            <a:pPr marL="742950" lvl="1" indent="-285750" rtl="0">
              <a:spcBef>
                <a:spcPts val="480"/>
              </a:spcBef>
              <a:spcAft>
                <a:spcPts val="0"/>
              </a:spcAft>
              <a:buClr>
                <a:schemeClr val="dk1"/>
              </a:buClr>
              <a:buSzPts val="2400"/>
              <a:buChar char="–"/>
            </a:pPr>
            <a:r>
              <a:rPr lang="en-US" sz="1950" dirty="0" err="1">
                <a:solidFill>
                  <a:schemeClr val="tx1">
                    <a:lumMod val="90000"/>
                    <a:lumOff val="10000"/>
                  </a:schemeClr>
                </a:solidFill>
              </a:rPr>
              <a:t>Inode</a:t>
            </a:r>
            <a:r>
              <a:rPr lang="en-US" sz="1950" dirty="0">
                <a:solidFill>
                  <a:schemeClr val="tx1">
                    <a:lumMod val="90000"/>
                    <a:lumOff val="10000"/>
                  </a:schemeClr>
                </a:solidFill>
              </a:rPr>
              <a:t> has link count = 2, but not referenced by any directories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Shape 949"/>
        <p:cNvGrpSpPr/>
        <p:nvPr/>
      </p:nvGrpSpPr>
      <p:grpSpPr>
        <a:xfrm>
          <a:off x="0" y="0"/>
          <a:ext cx="0" cy="0"/>
          <a:chOff x="0" y="0"/>
          <a:chExt cx="0" cy="0"/>
        </a:xfrm>
      </p:grpSpPr>
      <p:sp>
        <p:nvSpPr>
          <p:cNvPr id="950" name="Google Shape;950;p5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Writeback Journal</a:t>
            </a:r>
            <a:endParaRPr/>
          </a:p>
        </p:txBody>
      </p:sp>
      <p:sp>
        <p:nvSpPr>
          <p:cNvPr id="951" name="Google Shape;951;p56"/>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52" name="Google Shape;952;p56"/>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53" name="Google Shape;953;p56"/>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954" name="Google Shape;954;p56"/>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55" name="Google Shape;955;p56"/>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56" name="Google Shape;956;p56"/>
          <p:cNvSpPr/>
          <p:nvPr/>
        </p:nvSpPr>
        <p:spPr>
          <a:xfrm>
            <a:off x="1602961"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957" name="Google Shape;957;p56"/>
          <p:cNvSpPr/>
          <p:nvPr/>
        </p:nvSpPr>
        <p:spPr>
          <a:xfrm>
            <a:off x="4015908"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958" name="Google Shape;958;p56"/>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959" name="Google Shape;959;p56"/>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60" name="Google Shape;960;p56"/>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61" name="Google Shape;961;p56"/>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62" name="Google Shape;962;p56"/>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63" name="Google Shape;963;p56"/>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64" name="Google Shape;964;p56"/>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965" name="Google Shape;965;p56"/>
          <p:cNvSpPr/>
          <p:nvPr/>
        </p:nvSpPr>
        <p:spPr>
          <a:xfrm>
            <a:off x="4498498"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966" name="Google Shape;966;p56"/>
          <p:cNvSpPr/>
          <p:nvPr/>
        </p:nvSpPr>
        <p:spPr>
          <a:xfrm>
            <a:off x="7346711"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967" name="Google Shape;967;p56"/>
          <p:cNvSpPr/>
          <p:nvPr/>
        </p:nvSpPr>
        <p:spPr>
          <a:xfrm>
            <a:off x="6857125"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968" name="Google Shape;968;p56"/>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969" name="Google Shape;969;p56"/>
          <p:cNvSpPr/>
          <p:nvPr/>
        </p:nvSpPr>
        <p:spPr>
          <a:xfrm>
            <a:off x="2085550"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970" name="Google Shape;970;p56"/>
          <p:cNvSpPr/>
          <p:nvPr/>
        </p:nvSpPr>
        <p:spPr>
          <a:xfrm>
            <a:off x="256813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971" name="Google Shape;971;p56"/>
          <p:cNvSpPr/>
          <p:nvPr/>
        </p:nvSpPr>
        <p:spPr>
          <a:xfrm>
            <a:off x="305072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972" name="Google Shape;972;p56"/>
          <p:cNvSpPr/>
          <p:nvPr/>
        </p:nvSpPr>
        <p:spPr>
          <a:xfrm>
            <a:off x="353331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973" name="Google Shape;973;p56"/>
          <p:cNvSpPr/>
          <p:nvPr/>
        </p:nvSpPr>
        <p:spPr>
          <a:xfrm>
            <a:off x="4981087"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974" name="Google Shape;974;p56"/>
          <p:cNvSpPr/>
          <p:nvPr/>
        </p:nvSpPr>
        <p:spPr>
          <a:xfrm>
            <a:off x="5463676"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975" name="Google Shape;975;p56"/>
          <p:cNvSpPr/>
          <p:nvPr/>
        </p:nvSpPr>
        <p:spPr>
          <a:xfrm>
            <a:off x="5946266"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976" name="Google Shape;976;p56"/>
          <p:cNvSpPr/>
          <p:nvPr/>
        </p:nvSpPr>
        <p:spPr>
          <a:xfrm>
            <a:off x="6381533"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977" name="Google Shape;977;p56"/>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978" name="Google Shape;978;p56"/>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
        <p:nvSpPr>
          <p:cNvPr id="979" name="Google Shape;979;p56"/>
          <p:cNvSpPr/>
          <p:nvPr/>
        </p:nvSpPr>
        <p:spPr>
          <a:xfrm>
            <a:off x="7767554"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980" name="Google Shape;980;p56"/>
          <p:cNvSpPr/>
          <p:nvPr/>
        </p:nvSpPr>
        <p:spPr>
          <a:xfrm>
            <a:off x="7857980"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13</a:t>
            </a:r>
            <a:endParaRPr sz="1477">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Shape 984"/>
        <p:cNvGrpSpPr/>
        <p:nvPr/>
      </p:nvGrpSpPr>
      <p:grpSpPr>
        <a:xfrm>
          <a:off x="0" y="0"/>
          <a:ext cx="0" cy="0"/>
          <a:chOff x="0" y="0"/>
          <a:chExt cx="0" cy="0"/>
        </a:xfrm>
      </p:grpSpPr>
      <p:sp>
        <p:nvSpPr>
          <p:cNvPr id="985" name="Google Shape;985;p5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Writeback Journal</a:t>
            </a:r>
            <a:endParaRPr/>
          </a:p>
        </p:txBody>
      </p:sp>
      <p:sp>
        <p:nvSpPr>
          <p:cNvPr id="986" name="Google Shape;986;p57"/>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87" name="Google Shape;987;p57"/>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88" name="Google Shape;988;p57"/>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989" name="Google Shape;989;p57"/>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90" name="Google Shape;990;p57"/>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91" name="Google Shape;991;p57"/>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992" name="Google Shape;992;p57"/>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993" name="Google Shape;993;p57"/>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994" name="Google Shape;994;p57"/>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95" name="Google Shape;995;p57"/>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996" name="Google Shape;996;p57"/>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997" name="Google Shape;997;p57"/>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998" name="Google Shape;998;p57"/>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999" name="Google Shape;999;p57"/>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D’</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000" name="Google Shape;1000;p57"/>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001" name="Google Shape;1001;p57"/>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002" name="Google Shape;1002;p57"/>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003" name="Google Shape;1003;p57"/>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004" name="Google Shape;1004;p57"/>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005" name="Google Shape;1005;p57"/>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006" name="Google Shape;1006;p57"/>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007" name="Google Shape;1007;p57"/>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008" name="Google Shape;1008;p57"/>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009" name="Google Shape;1009;p57"/>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010" name="Google Shape;1010;p57"/>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011" name="Google Shape;1011;p57"/>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012" name="Google Shape;1012;p57"/>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013" name="Google Shape;1013;p57"/>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a:solidFill>
                  <a:srgbClr val="000000"/>
                </a:solidFill>
                <a:latin typeface="Arial" panose="020B0604020202020204" pitchFamily="34" charset="0"/>
                <a:ea typeface="Gill Sans"/>
                <a:cs typeface="Arial" panose="020B0604020202020204" pitchFamily="34" charset="0"/>
                <a:sym typeface="Gill Sans"/>
              </a:rPr>
              <a:t>transaction: append to </a:t>
            </a:r>
            <a:r>
              <a:rPr lang="en-US" sz="1898" dirty="0" err="1">
                <a:solidFill>
                  <a:srgbClr val="000000"/>
                </a:solidFill>
                <a:latin typeface="Arial" panose="020B0604020202020204" pitchFamily="34" charset="0"/>
                <a:ea typeface="Gill Sans"/>
                <a:cs typeface="Arial" panose="020B0604020202020204" pitchFamily="34" charset="0"/>
                <a:sym typeface="Gill Sans"/>
              </a:rPr>
              <a:t>inode</a:t>
            </a:r>
            <a:r>
              <a:rPr lang="en-US" sz="1898" dirty="0">
                <a:solidFill>
                  <a:srgbClr val="000000"/>
                </a:solidFill>
                <a:latin typeface="Arial" panose="020B0604020202020204" pitchFamily="34" charset="0"/>
                <a:ea typeface="Gill Sans"/>
                <a:cs typeface="Arial" panose="020B0604020202020204" pitchFamily="34" charset="0"/>
                <a:sym typeface="Gill Sans"/>
              </a:rPr>
              <a:t> I</a:t>
            </a:r>
            <a:endParaRPr dirty="0">
              <a:latin typeface="Arial" panose="020B0604020202020204" pitchFamily="34" charset="0"/>
              <a:cs typeface="Arial" panose="020B0604020202020204" pitchFamily="34" charset="0"/>
            </a:endParaRPr>
          </a:p>
        </p:txBody>
      </p:sp>
      <p:sp>
        <p:nvSpPr>
          <p:cNvPr id="1014" name="Google Shape;1014;p57"/>
          <p:cNvSpPr/>
          <p:nvPr/>
        </p:nvSpPr>
        <p:spPr>
          <a:xfrm>
            <a:off x="7767554"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015" name="Google Shape;1015;p57"/>
          <p:cNvSpPr/>
          <p:nvPr/>
        </p:nvSpPr>
        <p:spPr>
          <a:xfrm>
            <a:off x="7857980"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13</a:t>
            </a:r>
            <a:endParaRPr sz="1477">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Shape 1019"/>
        <p:cNvGrpSpPr/>
        <p:nvPr/>
      </p:nvGrpSpPr>
      <p:grpSpPr>
        <a:xfrm>
          <a:off x="0" y="0"/>
          <a:ext cx="0" cy="0"/>
          <a:chOff x="0" y="0"/>
          <a:chExt cx="0" cy="0"/>
        </a:xfrm>
      </p:grpSpPr>
      <p:sp>
        <p:nvSpPr>
          <p:cNvPr id="1020" name="Google Shape;1020;p5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Writeback Journal</a:t>
            </a:r>
            <a:endParaRPr/>
          </a:p>
        </p:txBody>
      </p:sp>
      <p:sp>
        <p:nvSpPr>
          <p:cNvPr id="1021" name="Google Shape;1021;p58"/>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22" name="Google Shape;1022;p58"/>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23" name="Google Shape;1023;p58"/>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a:t>
            </a:r>
            <a:endParaRPr>
              <a:latin typeface="Arial" panose="020B0604020202020204" pitchFamily="34" charset="0"/>
              <a:cs typeface="Arial" panose="020B0604020202020204" pitchFamily="34" charset="0"/>
            </a:endParaRPr>
          </a:p>
        </p:txBody>
      </p:sp>
      <p:sp>
        <p:nvSpPr>
          <p:cNvPr id="1024" name="Google Shape;1024;p58"/>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25" name="Google Shape;1025;p58"/>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26" name="Google Shape;1026;p58"/>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027" name="Google Shape;1027;p58"/>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028" name="Google Shape;1028;p58"/>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029" name="Google Shape;1029;p58"/>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30" name="Google Shape;1030;p58"/>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31" name="Google Shape;1031;p58"/>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032" name="Google Shape;1032;p58"/>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033" name="Google Shape;1033;p58"/>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034" name="Google Shape;1034;p58"/>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D’</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035" name="Google Shape;1035;p58"/>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036" name="Google Shape;1036;p58"/>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037" name="Google Shape;1037;p58"/>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038" name="Google Shape;1038;p58"/>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039" name="Google Shape;1039;p58"/>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040" name="Google Shape;1040;p58"/>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041" name="Google Shape;1041;p58"/>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042" name="Google Shape;1042;p58"/>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043" name="Google Shape;1043;p58"/>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044" name="Google Shape;1044;p58"/>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045" name="Google Shape;1045;p58"/>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046" name="Google Shape;1046;p58"/>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047" name="Google Shape;1047;p58"/>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048" name="Google Shape;1048;p58"/>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
        <p:nvSpPr>
          <p:cNvPr id="1049" name="Google Shape;1049;p58"/>
          <p:cNvSpPr/>
          <p:nvPr/>
        </p:nvSpPr>
        <p:spPr>
          <a:xfrm>
            <a:off x="7767554"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050" name="Google Shape;1050;p58"/>
          <p:cNvSpPr/>
          <p:nvPr/>
        </p:nvSpPr>
        <p:spPr>
          <a:xfrm>
            <a:off x="7857980"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13</a:t>
            </a:r>
            <a:endParaRPr sz="1477">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268"/>
        <p:cNvGrpSpPr/>
        <p:nvPr/>
      </p:nvGrpSpPr>
      <p:grpSpPr>
        <a:xfrm>
          <a:off x="0" y="0"/>
          <a:ext cx="0" cy="0"/>
          <a:chOff x="0" y="0"/>
          <a:chExt cx="0" cy="0"/>
        </a:xfrm>
      </p:grpSpPr>
      <p:sp>
        <p:nvSpPr>
          <p:cNvPr id="269" name="Google Shape;269;p2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000000"/>
              </a:buClr>
              <a:buSzPts val="4000"/>
              <a:buFont typeface="Bebas Neue"/>
              <a:buNone/>
            </a:pPr>
            <a:r>
              <a:rPr lang="en-US" sz="4000" b="0" i="0" u="none" strike="noStrike" cap="none">
                <a:solidFill>
                  <a:srgbClr val="000000"/>
                </a:solidFill>
                <a:ea typeface="Bebas Neue"/>
                <a:sym typeface="Bebas Neue"/>
              </a:rPr>
              <a:t>I/O: Write Protocol</a:t>
            </a:r>
            <a:endParaRPr/>
          </a:p>
        </p:txBody>
      </p:sp>
      <p:sp>
        <p:nvSpPr>
          <p:cNvPr id="270" name="Google Shape;270;p23"/>
          <p:cNvSpPr txBox="1">
            <a:spLocks noGrp="1"/>
          </p:cNvSpPr>
          <p:nvPr>
            <p:ph type="body" idx="4294967295"/>
          </p:nvPr>
        </p:nvSpPr>
        <p:spPr>
          <a:xfrm>
            <a:off x="0" y="2693988"/>
            <a:ext cx="8093075" cy="231775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rgbClr val="000000"/>
              </a:buClr>
              <a:buSzPts val="2000"/>
              <a:buNone/>
            </a:pPr>
            <a:r>
              <a:rPr lang="en-US" sz="2000">
                <a:solidFill>
                  <a:srgbClr val="000000"/>
                </a:solidFill>
                <a:ea typeface="Arial"/>
                <a:sym typeface="Arial"/>
              </a:rPr>
              <a:t>while (STATUS == BUSY)</a:t>
            </a:r>
            <a:endParaRPr/>
          </a:p>
          <a:p>
            <a:pPr marL="342900" lvl="0" indent="-342900" algn="l" rtl="0">
              <a:spcBef>
                <a:spcPts val="400"/>
              </a:spcBef>
              <a:spcAft>
                <a:spcPts val="0"/>
              </a:spcAft>
              <a:buClr>
                <a:srgbClr val="000000"/>
              </a:buClr>
              <a:buSzPts val="2000"/>
              <a:buNone/>
            </a:pPr>
            <a:r>
              <a:rPr lang="en-US" sz="2000">
                <a:solidFill>
                  <a:srgbClr val="000000"/>
                </a:solidFill>
                <a:ea typeface="Arial"/>
                <a:sym typeface="Arial"/>
              </a:rPr>
              <a:t>	; // spin</a:t>
            </a:r>
            <a:endParaRPr/>
          </a:p>
          <a:p>
            <a:pPr marL="342900" lvl="0" indent="-342900" algn="l" rtl="0">
              <a:spcBef>
                <a:spcPts val="400"/>
              </a:spcBef>
              <a:spcAft>
                <a:spcPts val="0"/>
              </a:spcAft>
              <a:buClr>
                <a:srgbClr val="000000"/>
              </a:buClr>
              <a:buSzPts val="2000"/>
              <a:buNone/>
            </a:pPr>
            <a:r>
              <a:rPr lang="en-US" sz="2000">
                <a:solidFill>
                  <a:srgbClr val="000000"/>
                </a:solidFill>
                <a:ea typeface="Arial"/>
                <a:sym typeface="Arial"/>
              </a:rPr>
              <a:t>Write data to DATA register</a:t>
            </a:r>
            <a:endParaRPr/>
          </a:p>
          <a:p>
            <a:pPr marL="342900" lvl="0" indent="-342900" algn="l" rtl="0">
              <a:spcBef>
                <a:spcPts val="400"/>
              </a:spcBef>
              <a:spcAft>
                <a:spcPts val="0"/>
              </a:spcAft>
              <a:buClr>
                <a:srgbClr val="000000"/>
              </a:buClr>
              <a:buSzPts val="2000"/>
              <a:buNone/>
            </a:pPr>
            <a:r>
              <a:rPr lang="en-US" sz="2000">
                <a:solidFill>
                  <a:srgbClr val="000000"/>
                </a:solidFill>
                <a:ea typeface="Arial"/>
                <a:sym typeface="Arial"/>
              </a:rPr>
              <a:t>Write command to COMMAND register</a:t>
            </a:r>
            <a:endParaRPr/>
          </a:p>
          <a:p>
            <a:pPr marL="342900" lvl="0" indent="-342900" algn="l" rtl="0">
              <a:spcBef>
                <a:spcPts val="400"/>
              </a:spcBef>
              <a:spcAft>
                <a:spcPts val="0"/>
              </a:spcAft>
              <a:buClr>
                <a:srgbClr val="000000"/>
              </a:buClr>
              <a:buSzPts val="2000"/>
              <a:buNone/>
            </a:pPr>
            <a:r>
              <a:rPr lang="en-US" sz="2000">
                <a:solidFill>
                  <a:srgbClr val="000000"/>
                </a:solidFill>
                <a:ea typeface="Arial"/>
                <a:sym typeface="Arial"/>
              </a:rPr>
              <a:t>while (STATUS == BUSY)</a:t>
            </a:r>
            <a:endParaRPr/>
          </a:p>
          <a:p>
            <a:pPr marL="342900" lvl="0" indent="-342900" algn="l" rtl="0">
              <a:spcBef>
                <a:spcPts val="400"/>
              </a:spcBef>
              <a:spcAft>
                <a:spcPts val="0"/>
              </a:spcAft>
              <a:buClr>
                <a:srgbClr val="000000"/>
              </a:buClr>
              <a:buSzPts val="2000"/>
              <a:buNone/>
            </a:pPr>
            <a:r>
              <a:rPr lang="en-US" sz="2000">
                <a:solidFill>
                  <a:srgbClr val="000000"/>
                </a:solidFill>
                <a:ea typeface="Arial"/>
                <a:sym typeface="Arial"/>
              </a:rPr>
              <a:t>	; // spin</a:t>
            </a:r>
            <a:endParaRPr/>
          </a:p>
        </p:txBody>
      </p:sp>
      <p:sp>
        <p:nvSpPr>
          <p:cNvPr id="271" name="Google Shape;271;p23"/>
          <p:cNvSpPr/>
          <p:nvPr/>
        </p:nvSpPr>
        <p:spPr>
          <a:xfrm>
            <a:off x="2330987" y="1300601"/>
            <a:ext cx="4461992" cy="1305578"/>
          </a:xfrm>
          <a:prstGeom prst="rect">
            <a:avLst/>
          </a:prstGeom>
          <a:solidFill>
            <a:schemeClr val="lt1"/>
          </a:solidFill>
          <a:ln w="254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800" b="0" i="0" u="none" strike="noStrike" cap="none">
              <a:solidFill>
                <a:srgbClr val="000000"/>
              </a:solidFill>
              <a:latin typeface="Arial" panose="020B0604020202020204" pitchFamily="34" charset="0"/>
              <a:ea typeface="Gill Sans"/>
              <a:cs typeface="Arial" panose="020B0604020202020204" pitchFamily="34" charset="0"/>
              <a:sym typeface="Gill Sans"/>
            </a:endParaRPr>
          </a:p>
        </p:txBody>
      </p:sp>
      <p:sp>
        <p:nvSpPr>
          <p:cNvPr id="272" name="Google Shape;272;p23"/>
          <p:cNvSpPr/>
          <p:nvPr/>
        </p:nvSpPr>
        <p:spPr>
          <a:xfrm>
            <a:off x="2688175" y="1297564"/>
            <a:ext cx="928617" cy="312285"/>
          </a:xfrm>
          <a:prstGeom prst="rect">
            <a:avLst/>
          </a:prstGeom>
          <a:solidFill>
            <a:srgbClr val="FFFFFF"/>
          </a:solidFill>
          <a:ln w="25400" cap="flat" cmpd="sng">
            <a:solidFill>
              <a:srgbClr val="000000"/>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800" b="1" i="0" u="none" strike="noStrike" cap="none">
                <a:solidFill>
                  <a:srgbClr val="000000"/>
                </a:solidFill>
                <a:latin typeface="Arial" panose="020B0604020202020204" pitchFamily="34" charset="0"/>
                <a:ea typeface="Helvetica Neue"/>
                <a:cs typeface="Arial" panose="020B0604020202020204" pitchFamily="34" charset="0"/>
                <a:sym typeface="Helvetica Neue"/>
              </a:rPr>
              <a:t>Status</a:t>
            </a:r>
            <a:endParaRPr>
              <a:latin typeface="Arial" panose="020B0604020202020204" pitchFamily="34" charset="0"/>
              <a:cs typeface="Arial" panose="020B0604020202020204" pitchFamily="34" charset="0"/>
            </a:endParaRPr>
          </a:p>
        </p:txBody>
      </p:sp>
      <p:sp>
        <p:nvSpPr>
          <p:cNvPr id="273" name="Google Shape;273;p23"/>
          <p:cNvSpPr/>
          <p:nvPr/>
        </p:nvSpPr>
        <p:spPr>
          <a:xfrm>
            <a:off x="3784850" y="1297564"/>
            <a:ext cx="1554266" cy="312285"/>
          </a:xfrm>
          <a:prstGeom prst="rect">
            <a:avLst/>
          </a:prstGeom>
          <a:solidFill>
            <a:srgbClr val="FFFFFF"/>
          </a:solidFill>
          <a:ln w="25400" cap="flat" cmpd="sng">
            <a:solidFill>
              <a:srgbClr val="000000"/>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800" b="1" i="0" u="none" strike="noStrike" cap="none">
                <a:solidFill>
                  <a:srgbClr val="000000"/>
                </a:solidFill>
                <a:latin typeface="Arial" panose="020B0604020202020204" pitchFamily="34" charset="0"/>
                <a:ea typeface="Helvetica Neue"/>
                <a:cs typeface="Arial" panose="020B0604020202020204" pitchFamily="34" charset="0"/>
                <a:sym typeface="Helvetica Neue"/>
              </a:rPr>
              <a:t>COMMAND</a:t>
            </a:r>
            <a:endParaRPr>
              <a:latin typeface="Arial" panose="020B0604020202020204" pitchFamily="34" charset="0"/>
              <a:cs typeface="Arial" panose="020B0604020202020204" pitchFamily="34" charset="0"/>
            </a:endParaRPr>
          </a:p>
        </p:txBody>
      </p:sp>
      <p:sp>
        <p:nvSpPr>
          <p:cNvPr id="274" name="Google Shape;274;p23"/>
          <p:cNvSpPr/>
          <p:nvPr/>
        </p:nvSpPr>
        <p:spPr>
          <a:xfrm>
            <a:off x="5507175" y="1297564"/>
            <a:ext cx="928617" cy="312285"/>
          </a:xfrm>
          <a:prstGeom prst="rect">
            <a:avLst/>
          </a:prstGeom>
          <a:solidFill>
            <a:srgbClr val="FFFFFF"/>
          </a:solidFill>
          <a:ln w="25400" cap="flat" cmpd="sng">
            <a:solidFill>
              <a:srgbClr val="000000"/>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US" sz="1800" b="1" i="0" u="none" strike="noStrike" cap="none">
                <a:solidFill>
                  <a:srgbClr val="000000"/>
                </a:solidFill>
                <a:latin typeface="Arial" panose="020B0604020202020204" pitchFamily="34" charset="0"/>
                <a:ea typeface="Helvetica Neue"/>
                <a:cs typeface="Arial" panose="020B0604020202020204" pitchFamily="34" charset="0"/>
                <a:sym typeface="Helvetica Neue"/>
              </a:rPr>
              <a:t>DATA</a:t>
            </a:r>
            <a:endParaRPr>
              <a:latin typeface="Arial" panose="020B0604020202020204" pitchFamily="34" charset="0"/>
              <a:cs typeface="Arial" panose="020B0604020202020204" pitchFamily="34" charset="0"/>
            </a:endParaRPr>
          </a:p>
        </p:txBody>
      </p:sp>
      <p:cxnSp>
        <p:nvCxnSpPr>
          <p:cNvPr id="275" name="Google Shape;275;p23"/>
          <p:cNvCxnSpPr>
            <a:cxnSpLocks/>
          </p:cNvCxnSpPr>
          <p:nvPr/>
        </p:nvCxnSpPr>
        <p:spPr>
          <a:xfrm>
            <a:off x="2336132" y="1727933"/>
            <a:ext cx="4479851" cy="0"/>
          </a:xfrm>
          <a:prstGeom prst="straightConnector1">
            <a:avLst/>
          </a:prstGeom>
          <a:noFill/>
          <a:ln w="25400" cap="flat" cmpd="sng">
            <a:solidFill>
              <a:srgbClr val="000000"/>
            </a:solidFill>
            <a:prstDash val="dashDot"/>
            <a:miter lim="400000"/>
            <a:headEnd type="none" w="sm" len="sm"/>
            <a:tailEnd type="none" w="sm" len="sm"/>
          </a:ln>
        </p:spPr>
      </p:cxnSp>
      <p:sp>
        <p:nvSpPr>
          <p:cNvPr id="276" name="Google Shape;276;p23"/>
          <p:cNvSpPr/>
          <p:nvPr/>
        </p:nvSpPr>
        <p:spPr>
          <a:xfrm>
            <a:off x="2701280" y="1715920"/>
            <a:ext cx="3623320" cy="895394"/>
          </a:xfrm>
          <a:prstGeom prst="rect">
            <a:avLst/>
          </a:prstGeom>
          <a:noFill/>
          <a:ln>
            <a:noFill/>
          </a:ln>
        </p:spPr>
        <p:txBody>
          <a:bodyPr spcFirstLastPara="1" wrap="square" lIns="31875" tIns="31875" rIns="31875" bIns="31875" anchor="ctr" anchorCtr="0">
            <a:noAutofit/>
          </a:bodyPr>
          <a:lstStyle/>
          <a:p>
            <a:pPr marL="0" marR="0" lvl="0" indent="0" algn="l" rtl="0">
              <a:spcBef>
                <a:spcPts val="0"/>
              </a:spcBef>
              <a:spcAft>
                <a:spcPts val="0"/>
              </a:spcAft>
              <a:buNone/>
            </a:pPr>
            <a:r>
              <a:rPr lang="en-US" sz="1800" b="0" i="0" u="none" strike="noStrike" cap="none" dirty="0">
                <a:solidFill>
                  <a:srgbClr val="000000"/>
                </a:solidFill>
                <a:latin typeface="Arial" panose="020B0604020202020204" pitchFamily="34" charset="0"/>
                <a:ea typeface="Gill Sans"/>
                <a:cs typeface="Arial" panose="020B0604020202020204" pitchFamily="34" charset="0"/>
                <a:sym typeface="Gill Sans"/>
              </a:rPr>
              <a:t>Microcontroller (CPU+RAM)</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800" b="0" i="0" u="none" strike="noStrike" cap="none" dirty="0">
                <a:solidFill>
                  <a:srgbClr val="000000"/>
                </a:solidFill>
                <a:latin typeface="Arial" panose="020B0604020202020204" pitchFamily="34" charset="0"/>
                <a:ea typeface="Gill Sans"/>
                <a:cs typeface="Arial" panose="020B0604020202020204" pitchFamily="34" charset="0"/>
                <a:sym typeface="Gill Sans"/>
              </a:rPr>
              <a:t>Extra RAM</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800" b="0" i="0" u="none" strike="noStrike" cap="none" dirty="0">
                <a:solidFill>
                  <a:srgbClr val="000000"/>
                </a:solidFill>
                <a:latin typeface="Arial" panose="020B0604020202020204" pitchFamily="34" charset="0"/>
                <a:ea typeface="Gill Sans"/>
                <a:cs typeface="Arial" panose="020B0604020202020204" pitchFamily="34" charset="0"/>
                <a:sym typeface="Gill Sans"/>
              </a:rPr>
              <a:t>Other special-purpose chips</a:t>
            </a:r>
            <a:endParaRP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Shape 1054"/>
        <p:cNvGrpSpPr/>
        <p:nvPr/>
      </p:nvGrpSpPr>
      <p:grpSpPr>
        <a:xfrm>
          <a:off x="0" y="0"/>
          <a:ext cx="0" cy="0"/>
          <a:chOff x="0" y="0"/>
          <a:chExt cx="0" cy="0"/>
        </a:xfrm>
      </p:grpSpPr>
      <p:sp>
        <p:nvSpPr>
          <p:cNvPr id="1055" name="Google Shape;1055;p59"/>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Writeback Journal</a:t>
            </a:r>
            <a:endParaRPr/>
          </a:p>
        </p:txBody>
      </p:sp>
      <p:sp>
        <p:nvSpPr>
          <p:cNvPr id="1056" name="Google Shape;1056;p59"/>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57" name="Google Shape;1057;p59"/>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58" name="Google Shape;1058;p59"/>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059" name="Google Shape;1059;p59"/>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60" name="Google Shape;1060;p59"/>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61" name="Google Shape;1061;p59"/>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062" name="Google Shape;1062;p59"/>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063" name="Google Shape;1063;p59"/>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064" name="Google Shape;1064;p59"/>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65" name="Google Shape;1065;p59"/>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66" name="Google Shape;1066;p59"/>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067" name="Google Shape;1067;p59"/>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068" name="Google Shape;1068;p59"/>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069" name="Google Shape;1069;p59"/>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D’</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070" name="Google Shape;1070;p59"/>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071" name="Google Shape;1071;p59"/>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072" name="Google Shape;1072;p59"/>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073" name="Google Shape;1073;p59"/>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074" name="Google Shape;1074;p59"/>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075" name="Google Shape;1075;p59"/>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076" name="Google Shape;1076;p59"/>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077" name="Google Shape;1077;p59"/>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078" name="Google Shape;1078;p59"/>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079" name="Google Shape;1079;p59"/>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080" name="Google Shape;1080;p59"/>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081" name="Google Shape;1081;p59"/>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082" name="Google Shape;1082;p59"/>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083" name="Google Shape;1083;p59"/>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
        <p:nvSpPr>
          <p:cNvPr id="1084" name="Google Shape;1084;p59"/>
          <p:cNvSpPr/>
          <p:nvPr/>
        </p:nvSpPr>
        <p:spPr>
          <a:xfrm>
            <a:off x="3191802" y="1416132"/>
            <a:ext cx="1283757" cy="289805"/>
          </a:xfrm>
          <a:custGeom>
            <a:avLst/>
            <a:gdLst/>
            <a:ahLst/>
            <a:cxnLst/>
            <a:rect l="l" t="t" r="r" b="b"/>
            <a:pathLst>
              <a:path w="21600" h="16202" extrusionOk="0">
                <a:moveTo>
                  <a:pt x="0" y="16202"/>
                </a:moveTo>
                <a:cubicBezTo>
                  <a:pt x="7144" y="-5188"/>
                  <a:pt x="14344" y="-5398"/>
                  <a:pt x="21600" y="15571"/>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085" name="Google Shape;1085;p59"/>
          <p:cNvSpPr/>
          <p:nvPr/>
        </p:nvSpPr>
        <p:spPr>
          <a:xfrm>
            <a:off x="7767554"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086" name="Google Shape;1086;p59"/>
          <p:cNvSpPr/>
          <p:nvPr/>
        </p:nvSpPr>
        <p:spPr>
          <a:xfrm>
            <a:off x="7857980"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13</a:t>
            </a:r>
            <a:endParaRPr sz="1477">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Shape 1090"/>
        <p:cNvGrpSpPr/>
        <p:nvPr/>
      </p:nvGrpSpPr>
      <p:grpSpPr>
        <a:xfrm>
          <a:off x="0" y="0"/>
          <a:ext cx="0" cy="0"/>
          <a:chOff x="0" y="0"/>
          <a:chExt cx="0" cy="0"/>
        </a:xfrm>
      </p:grpSpPr>
      <p:sp>
        <p:nvSpPr>
          <p:cNvPr id="1091" name="Google Shape;1091;p6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Writeback Journal</a:t>
            </a:r>
            <a:endParaRPr/>
          </a:p>
        </p:txBody>
      </p:sp>
      <p:sp>
        <p:nvSpPr>
          <p:cNvPr id="1092" name="Google Shape;1092;p60"/>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93" name="Google Shape;1093;p60"/>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94" name="Google Shape;1094;p60"/>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095" name="Google Shape;1095;p60"/>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96" name="Google Shape;1096;p60"/>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097" name="Google Shape;1097;p60"/>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098" name="Google Shape;1098;p60"/>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099" name="Google Shape;1099;p60"/>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100" name="Google Shape;1100;p60"/>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01" name="Google Shape;1101;p60"/>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02" name="Google Shape;1102;p60"/>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103" name="Google Shape;1103;p60"/>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104" name="Google Shape;1104;p60"/>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105" name="Google Shape;1105;p60"/>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D'</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106" name="Google Shape;1106;p60"/>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107" name="Google Shape;1107;p60"/>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108" name="Google Shape;1108;p60"/>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109" name="Google Shape;1109;p60"/>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110" name="Google Shape;1110;p60"/>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111" name="Google Shape;1111;p60"/>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112" name="Google Shape;1112;p60"/>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113" name="Google Shape;1113;p60"/>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114" name="Google Shape;1114;p60"/>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115" name="Google Shape;1115;p60"/>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116" name="Google Shape;1116;p60"/>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117" name="Google Shape;1117;p60"/>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118" name="Google Shape;1118;p60"/>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119" name="Google Shape;1119;p60"/>
          <p:cNvSpPr/>
          <p:nvPr/>
        </p:nvSpPr>
        <p:spPr>
          <a:xfrm>
            <a:off x="2917120" y="2676489"/>
            <a:ext cx="4118162" cy="638235"/>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a:solidFill>
                  <a:srgbClr val="000000"/>
                </a:solidFill>
                <a:latin typeface="Arial" panose="020B0604020202020204" pitchFamily="34" charset="0"/>
                <a:ea typeface="Gill Sans"/>
                <a:cs typeface="Arial" panose="020B0604020202020204" pitchFamily="34" charset="0"/>
                <a:sym typeface="Gill Sans"/>
              </a:rPr>
              <a:t>Safe but expensive: all data written twice!</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898" dirty="0">
                <a:solidFill>
                  <a:srgbClr val="000000"/>
                </a:solidFill>
                <a:latin typeface="Arial" panose="020B0604020202020204" pitchFamily="34" charset="0"/>
                <a:ea typeface="Gill Sans"/>
                <a:cs typeface="Arial" panose="020B0604020202020204" pitchFamily="34" charset="0"/>
                <a:sym typeface="Gill Sans"/>
              </a:rPr>
              <a:t>50% of disk performance</a:t>
            </a:r>
            <a:endParaRPr sz="1898" dirty="0">
              <a:solidFill>
                <a:schemeClr val="dk1"/>
              </a:solidFill>
              <a:latin typeface="Arial" panose="020B0604020202020204" pitchFamily="34" charset="0"/>
              <a:ea typeface="Gill Sans"/>
              <a:cs typeface="Arial" panose="020B0604020202020204" pitchFamily="34" charset="0"/>
              <a:sym typeface="Gill Sans"/>
            </a:endParaRPr>
          </a:p>
        </p:txBody>
      </p:sp>
      <p:sp>
        <p:nvSpPr>
          <p:cNvPr id="1120" name="Google Shape;1120;p60"/>
          <p:cNvSpPr/>
          <p:nvPr/>
        </p:nvSpPr>
        <p:spPr>
          <a:xfrm>
            <a:off x="3191802" y="1416132"/>
            <a:ext cx="1283757" cy="289805"/>
          </a:xfrm>
          <a:custGeom>
            <a:avLst/>
            <a:gdLst/>
            <a:ahLst/>
            <a:cxnLst/>
            <a:rect l="l" t="t" r="r" b="b"/>
            <a:pathLst>
              <a:path w="21600" h="16202" extrusionOk="0">
                <a:moveTo>
                  <a:pt x="0" y="16202"/>
                </a:moveTo>
                <a:cubicBezTo>
                  <a:pt x="7144" y="-5188"/>
                  <a:pt x="14344" y="-5398"/>
                  <a:pt x="21600" y="15571"/>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121" name="Google Shape;1121;p60"/>
          <p:cNvSpPr/>
          <p:nvPr/>
        </p:nvSpPr>
        <p:spPr>
          <a:xfrm>
            <a:off x="2254185" y="1154004"/>
            <a:ext cx="2346743" cy="554648"/>
          </a:xfrm>
          <a:custGeom>
            <a:avLst/>
            <a:gdLst/>
            <a:ahLst/>
            <a:cxnLst/>
            <a:rect l="l" t="t" r="r" b="b"/>
            <a:pathLst>
              <a:path w="21600" h="16200" extrusionOk="0">
                <a:moveTo>
                  <a:pt x="0" y="16121"/>
                </a:moveTo>
                <a:cubicBezTo>
                  <a:pt x="11925" y="-5400"/>
                  <a:pt x="19125" y="-5374"/>
                  <a:pt x="21600" y="16200"/>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122" name="Google Shape;1122;p60"/>
          <p:cNvSpPr/>
          <p:nvPr/>
        </p:nvSpPr>
        <p:spPr>
          <a:xfrm>
            <a:off x="7767554"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sz="1582">
              <a:solidFill>
                <a:srgbClr val="FFFFFF"/>
              </a:solidFill>
              <a:latin typeface="Arial" panose="020B0604020202020204" pitchFamily="34" charset="0"/>
              <a:ea typeface="Gill Sans"/>
              <a:cs typeface="Arial" panose="020B0604020202020204" pitchFamily="34" charset="0"/>
              <a:sym typeface="Gill Sans"/>
            </a:endParaRPr>
          </a:p>
        </p:txBody>
      </p:sp>
      <p:sp>
        <p:nvSpPr>
          <p:cNvPr id="1123" name="Google Shape;1123;p60"/>
          <p:cNvSpPr/>
          <p:nvPr/>
        </p:nvSpPr>
        <p:spPr>
          <a:xfrm>
            <a:off x="7857980"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13</a:t>
            </a:r>
            <a:endParaRPr sz="1477">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Shape 1127"/>
        <p:cNvGrpSpPr/>
        <p:nvPr/>
      </p:nvGrpSpPr>
      <p:grpSpPr>
        <a:xfrm>
          <a:off x="0" y="0"/>
          <a:ext cx="0" cy="0"/>
          <a:chOff x="0" y="0"/>
          <a:chExt cx="0" cy="0"/>
        </a:xfrm>
      </p:grpSpPr>
      <p:sp>
        <p:nvSpPr>
          <p:cNvPr id="1128" name="Google Shape;1128;p6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Ordered Journaling</a:t>
            </a:r>
            <a:endParaRPr/>
          </a:p>
        </p:txBody>
      </p:sp>
      <p:sp>
        <p:nvSpPr>
          <p:cNvPr id="1129" name="Google Shape;1129;p61"/>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rgbClr val="000000"/>
              </a:buClr>
              <a:buSzPts val="2004"/>
              <a:buNone/>
            </a:pPr>
            <a:r>
              <a:rPr lang="en-US" sz="2004"/>
              <a:t>Only journal metadata</a:t>
            </a:r>
            <a:endParaRPr/>
          </a:p>
          <a:p>
            <a:pPr marL="0" lvl="0" indent="0" algn="l" rtl="0">
              <a:spcBef>
                <a:spcPts val="401"/>
              </a:spcBef>
              <a:spcAft>
                <a:spcPts val="0"/>
              </a:spcAft>
              <a:buClr>
                <a:srgbClr val="000000"/>
              </a:buClr>
              <a:buSzPts val="2004"/>
              <a:buNone/>
            </a:pPr>
            <a:endParaRPr sz="2004"/>
          </a:p>
          <a:p>
            <a:pPr marL="0" lvl="0" indent="0" algn="l" rtl="0">
              <a:spcBef>
                <a:spcPts val="401"/>
              </a:spcBef>
              <a:spcAft>
                <a:spcPts val="0"/>
              </a:spcAft>
              <a:buClr>
                <a:srgbClr val="000000"/>
              </a:buClr>
              <a:buSzPts val="2004"/>
              <a:buNone/>
            </a:pPr>
            <a:r>
              <a:rPr lang="en-US" sz="2004"/>
              <a:t>Write data </a:t>
            </a:r>
            <a:r>
              <a:rPr lang="en-US" sz="2004" b="1"/>
              <a:t>before</a:t>
            </a:r>
            <a:r>
              <a:rPr lang="en-US" sz="2004"/>
              <a:t> the transaction</a:t>
            </a:r>
            <a:endParaRPr/>
          </a:p>
          <a:p>
            <a:pPr marL="0" lvl="0" indent="0" algn="l" rtl="0">
              <a:spcBef>
                <a:spcPts val="401"/>
              </a:spcBef>
              <a:spcAft>
                <a:spcPts val="0"/>
              </a:spcAft>
              <a:buClr>
                <a:srgbClr val="000000"/>
              </a:buClr>
              <a:buSzPts val="2004"/>
              <a:buNone/>
            </a:pPr>
            <a:endParaRPr sz="2004"/>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Shape 1133"/>
        <p:cNvGrpSpPr/>
        <p:nvPr/>
      </p:nvGrpSpPr>
      <p:grpSpPr>
        <a:xfrm>
          <a:off x="0" y="0"/>
          <a:ext cx="0" cy="0"/>
          <a:chOff x="0" y="0"/>
          <a:chExt cx="0" cy="0"/>
        </a:xfrm>
      </p:grpSpPr>
      <p:sp>
        <p:nvSpPr>
          <p:cNvPr id="1134" name="Google Shape;1134;p6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Ordered Journal</a:t>
            </a:r>
            <a:endParaRPr/>
          </a:p>
        </p:txBody>
      </p:sp>
      <p:sp>
        <p:nvSpPr>
          <p:cNvPr id="1135" name="Google Shape;1135;p62"/>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36" name="Google Shape;1136;p62"/>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37" name="Google Shape;1137;p62"/>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a:t>
            </a:r>
            <a:endParaRPr>
              <a:latin typeface="Arial" panose="020B0604020202020204" pitchFamily="34" charset="0"/>
              <a:cs typeface="Arial" panose="020B0604020202020204" pitchFamily="34" charset="0"/>
            </a:endParaRPr>
          </a:p>
        </p:txBody>
      </p:sp>
      <p:sp>
        <p:nvSpPr>
          <p:cNvPr id="1138" name="Google Shape;1138;p62"/>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39" name="Google Shape;1139;p62"/>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0" name="Google Shape;1140;p62"/>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141" name="Google Shape;1141;p62"/>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142" name="Google Shape;1142;p62"/>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143" name="Google Shape;1143;p62"/>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4" name="Google Shape;1144;p62"/>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5" name="Google Shape;1145;p62"/>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6" name="Google Shape;1146;p62"/>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7" name="Google Shape;1147;p62"/>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48" name="Google Shape;1148;p62"/>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149" name="Google Shape;1149;p62"/>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150" name="Google Shape;1150;p62"/>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151" name="Google Shape;1151;p62"/>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152" name="Google Shape;1152;p62"/>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153" name="Google Shape;1153;p62"/>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154" name="Google Shape;1154;p62"/>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155" name="Google Shape;1155;p62"/>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156" name="Google Shape;1156;p62"/>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157" name="Google Shape;1157;p62"/>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158" name="Google Shape;1158;p62"/>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159" name="Google Shape;1159;p62"/>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160" name="Google Shape;1160;p62"/>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161" name="Google Shape;1161;p62"/>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162" name="Google Shape;1162;p62"/>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163" name="Google Shape;1163;p62"/>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164" name="Google Shape;1164;p62"/>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165" name="Google Shape;1165;p62"/>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1169"/>
        <p:cNvGrpSpPr/>
        <p:nvPr/>
      </p:nvGrpSpPr>
      <p:grpSpPr>
        <a:xfrm>
          <a:off x="0" y="0"/>
          <a:ext cx="0" cy="0"/>
          <a:chOff x="0" y="0"/>
          <a:chExt cx="0" cy="0"/>
        </a:xfrm>
      </p:grpSpPr>
      <p:sp>
        <p:nvSpPr>
          <p:cNvPr id="1170" name="Google Shape;1170;p6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Ordered Journal</a:t>
            </a:r>
            <a:endParaRPr/>
          </a:p>
        </p:txBody>
      </p:sp>
      <p:sp>
        <p:nvSpPr>
          <p:cNvPr id="1171" name="Google Shape;1171;p63"/>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72" name="Google Shape;1172;p63"/>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73" name="Google Shape;1173;p63"/>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174" name="Google Shape;1174;p63"/>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75" name="Google Shape;1175;p63"/>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76" name="Google Shape;1176;p63"/>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177" name="Google Shape;1177;p63"/>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178" name="Google Shape;1178;p63"/>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179" name="Google Shape;1179;p63"/>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80" name="Google Shape;1180;p63"/>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81" name="Google Shape;1181;p63"/>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82" name="Google Shape;1182;p63"/>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83" name="Google Shape;1183;p63"/>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184" name="Google Shape;1184;p63"/>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185" name="Google Shape;1185;p63"/>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186" name="Google Shape;1186;p63"/>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187" name="Google Shape;1187;p63"/>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188" name="Google Shape;1188;p63"/>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189" name="Google Shape;1189;p63"/>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190" name="Google Shape;1190;p63"/>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191" name="Google Shape;1191;p63"/>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192" name="Google Shape;1192;p63"/>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193" name="Google Shape;1193;p63"/>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194" name="Google Shape;1194;p63"/>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195" name="Google Shape;1195;p63"/>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196" name="Google Shape;1196;p63"/>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197" name="Google Shape;1197;p63"/>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198" name="Google Shape;1198;p63"/>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199" name="Google Shape;1199;p63"/>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200" name="Google Shape;1200;p63"/>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201" name="Google Shape;1201;p63"/>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a:solidFill>
                  <a:srgbClr val="000000"/>
                </a:solidFill>
                <a:latin typeface="Arial" panose="020B0604020202020204" pitchFamily="34" charset="0"/>
                <a:ea typeface="Gill Sans"/>
                <a:cs typeface="Arial" panose="020B0604020202020204" pitchFamily="34" charset="0"/>
                <a:sym typeface="Gill Sans"/>
              </a:rPr>
              <a:t>transaction: append to </a:t>
            </a:r>
            <a:r>
              <a:rPr lang="en-US" sz="1898" dirty="0" err="1">
                <a:solidFill>
                  <a:srgbClr val="000000"/>
                </a:solidFill>
                <a:latin typeface="Arial" panose="020B0604020202020204" pitchFamily="34" charset="0"/>
                <a:ea typeface="Gill Sans"/>
                <a:cs typeface="Arial" panose="020B0604020202020204" pitchFamily="34" charset="0"/>
                <a:sym typeface="Gill Sans"/>
              </a:rPr>
              <a:t>inode</a:t>
            </a:r>
            <a:r>
              <a:rPr lang="en-US" sz="1898" dirty="0">
                <a:solidFill>
                  <a:srgbClr val="000000"/>
                </a:solidFill>
                <a:latin typeface="Arial" panose="020B0604020202020204" pitchFamily="34" charset="0"/>
                <a:ea typeface="Gill Sans"/>
                <a:cs typeface="Arial" panose="020B0604020202020204" pitchFamily="34" charset="0"/>
                <a:sym typeface="Gill Sans"/>
              </a:rPr>
              <a:t> I</a:t>
            </a:r>
            <a:endParaRPr dirty="0">
              <a:latin typeface="Arial" panose="020B0604020202020204" pitchFamily="34" charset="0"/>
              <a:cs typeface="Arial" panose="020B0604020202020204" pitchFamily="34" charset="0"/>
            </a:endParaRPr>
          </a:p>
        </p:txBody>
      </p:sp>
      <p:sp>
        <p:nvSpPr>
          <p:cNvPr id="1202" name="Google Shape;1202;p63"/>
          <p:cNvSpPr txBox="1"/>
          <p:nvPr/>
        </p:nvSpPr>
        <p:spPr>
          <a:xfrm>
            <a:off x="1540490" y="3223669"/>
            <a:ext cx="5580503" cy="13849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100" dirty="0">
                <a:solidFill>
                  <a:schemeClr val="dk1"/>
                </a:solidFill>
                <a:latin typeface="Arial" panose="020B0604020202020204" pitchFamily="34" charset="0"/>
                <a:ea typeface="Gill Sans"/>
                <a:cs typeface="Arial" panose="020B0604020202020204" pitchFamily="34" charset="0"/>
                <a:sym typeface="Gill Sans"/>
              </a:rPr>
              <a:t>What happens if crash now?</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100" dirty="0">
                <a:solidFill>
                  <a:schemeClr val="dk1"/>
                </a:solidFill>
                <a:latin typeface="Arial" panose="020B0604020202020204" pitchFamily="34" charset="0"/>
                <a:ea typeface="Gill Sans"/>
                <a:cs typeface="Arial" panose="020B0604020202020204" pitchFamily="34" charset="0"/>
                <a:sym typeface="Gill Sans"/>
              </a:rPr>
              <a:t>B indicates D currently free, I does not point to D;</a:t>
            </a:r>
            <a:endParaRPr dirty="0">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100" dirty="0">
                <a:solidFill>
                  <a:schemeClr val="dk1"/>
                </a:solidFill>
                <a:latin typeface="Arial" panose="020B0604020202020204" pitchFamily="34" charset="0"/>
                <a:ea typeface="Gill Sans"/>
                <a:cs typeface="Arial" panose="020B0604020202020204" pitchFamily="34" charset="0"/>
                <a:sym typeface="Gill Sans"/>
              </a:rPr>
              <a:t>Lose D, but that might be acceptable</a:t>
            </a:r>
            <a:endParaRPr dirty="0">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Shape 1206"/>
        <p:cNvGrpSpPr/>
        <p:nvPr/>
      </p:nvGrpSpPr>
      <p:grpSpPr>
        <a:xfrm>
          <a:off x="0" y="0"/>
          <a:ext cx="0" cy="0"/>
          <a:chOff x="0" y="0"/>
          <a:chExt cx="0" cy="0"/>
        </a:xfrm>
      </p:grpSpPr>
      <p:sp>
        <p:nvSpPr>
          <p:cNvPr id="1207" name="Google Shape;1207;p6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solidFill>
                  <a:schemeClr val="dk1"/>
                </a:solidFill>
                <a:ea typeface="Bebas Neue"/>
                <a:sym typeface="Bebas Neue"/>
              </a:rPr>
              <a:t>Ordered Journal</a:t>
            </a:r>
            <a:endParaRPr/>
          </a:p>
        </p:txBody>
      </p:sp>
      <p:sp>
        <p:nvSpPr>
          <p:cNvPr id="1208" name="Google Shape;1208;p64"/>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09" name="Google Shape;1209;p64"/>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10" name="Google Shape;1210;p64"/>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211" name="Google Shape;1211;p64"/>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12" name="Google Shape;1212;p64"/>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13" name="Google Shape;1213;p64"/>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214" name="Google Shape;1214;p64"/>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215" name="Google Shape;1215;p64"/>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16" name="Google Shape;1216;p64"/>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17" name="Google Shape;1217;p64"/>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18" name="Google Shape;1218;p64"/>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219" name="Google Shape;1219;p64"/>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20" name="Google Shape;1220;p64"/>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21" name="Google Shape;1221;p64"/>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222" name="Google Shape;1222;p64"/>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223" name="Google Shape;1223;p64"/>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224" name="Google Shape;1224;p64"/>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225" name="Google Shape;1225;p64"/>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26" name="Google Shape;1226;p64"/>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227" name="Google Shape;1227;p64"/>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228" name="Google Shape;1228;p64"/>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229" name="Google Shape;1229;p64"/>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230" name="Google Shape;1230;p64"/>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231" name="Google Shape;1231;p64"/>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232" name="Google Shape;1232;p64"/>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233" name="Google Shape;1233;p64"/>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234" name="Google Shape;1234;p64"/>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235" name="Google Shape;1235;p64"/>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236" name="Google Shape;1236;p64"/>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237" name="Google Shape;1237;p64"/>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238" name="Google Shape;1238;p64"/>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Shape 1242"/>
        <p:cNvGrpSpPr/>
        <p:nvPr/>
      </p:nvGrpSpPr>
      <p:grpSpPr>
        <a:xfrm>
          <a:off x="0" y="0"/>
          <a:ext cx="0" cy="0"/>
          <a:chOff x="0" y="0"/>
          <a:chExt cx="0" cy="0"/>
        </a:xfrm>
      </p:grpSpPr>
      <p:sp>
        <p:nvSpPr>
          <p:cNvPr id="1243" name="Google Shape;1243;p6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solidFill>
                  <a:schemeClr val="dk1"/>
                </a:solidFill>
                <a:ea typeface="Bebas Neue"/>
                <a:sym typeface="Bebas Neue"/>
              </a:rPr>
              <a:t>Ordered Journal</a:t>
            </a:r>
            <a:endParaRPr/>
          </a:p>
        </p:txBody>
      </p:sp>
      <p:sp>
        <p:nvSpPr>
          <p:cNvPr id="1244" name="Google Shape;1244;p65"/>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45" name="Google Shape;1245;p65"/>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46" name="Google Shape;1246;p65"/>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247" name="Google Shape;1247;p65"/>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48" name="Google Shape;1248;p65"/>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49" name="Google Shape;1249;p65"/>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250" name="Google Shape;1250;p65"/>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251" name="Google Shape;1251;p65"/>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52" name="Google Shape;1252;p65"/>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53" name="Google Shape;1253;p65"/>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54" name="Google Shape;1254;p65"/>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255" name="Google Shape;1255;p65"/>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56" name="Google Shape;1256;p65"/>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57" name="Google Shape;1257;p65"/>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a:latin typeface="Arial" panose="020B0604020202020204" pitchFamily="34" charset="0"/>
              <a:cs typeface="Arial" panose="020B0604020202020204" pitchFamily="34" charset="0"/>
            </a:endParaRPr>
          </a:p>
        </p:txBody>
      </p:sp>
      <p:sp>
        <p:nvSpPr>
          <p:cNvPr id="1258" name="Google Shape;1258;p65"/>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259" name="Google Shape;1259;p65"/>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260" name="Google Shape;1260;p65"/>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261" name="Google Shape;1261;p65"/>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62" name="Google Shape;1262;p65"/>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263" name="Google Shape;1263;p65"/>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264" name="Google Shape;1264;p65"/>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265" name="Google Shape;1265;p65"/>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266" name="Google Shape;1266;p65"/>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267" name="Google Shape;1267;p65"/>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268" name="Google Shape;1268;p65"/>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269" name="Google Shape;1269;p65"/>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270" name="Google Shape;1270;p65"/>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271" name="Google Shape;1271;p65"/>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272" name="Google Shape;1272;p65"/>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273" name="Google Shape;1273;p65"/>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274" name="Google Shape;1274;p65"/>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1278"/>
        <p:cNvGrpSpPr/>
        <p:nvPr/>
      </p:nvGrpSpPr>
      <p:grpSpPr>
        <a:xfrm>
          <a:off x="0" y="0"/>
          <a:ext cx="0" cy="0"/>
          <a:chOff x="0" y="0"/>
          <a:chExt cx="0" cy="0"/>
        </a:xfrm>
      </p:grpSpPr>
      <p:sp>
        <p:nvSpPr>
          <p:cNvPr id="1279" name="Google Shape;1279;p6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solidFill>
                  <a:schemeClr val="dk1"/>
                </a:solidFill>
                <a:ea typeface="Bebas Neue"/>
                <a:sym typeface="Bebas Neue"/>
              </a:rPr>
              <a:t>Ordered Journal</a:t>
            </a:r>
            <a:endParaRPr/>
          </a:p>
        </p:txBody>
      </p:sp>
      <p:sp>
        <p:nvSpPr>
          <p:cNvPr id="1280" name="Google Shape;1280;p66"/>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81" name="Google Shape;1281;p66"/>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82" name="Google Shape;1282;p66"/>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283" name="Google Shape;1283;p66"/>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84" name="Google Shape;1284;p66"/>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85" name="Google Shape;1285;p66"/>
          <p:cNvSpPr/>
          <p:nvPr/>
        </p:nvSpPr>
        <p:spPr>
          <a:xfrm>
            <a:off x="159815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286" name="Google Shape;1286;p66"/>
          <p:cNvSpPr/>
          <p:nvPr/>
        </p:nvSpPr>
        <p:spPr>
          <a:xfrm>
            <a:off x="401109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287" name="Google Shape;1287;p66"/>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88" name="Google Shape;1288;p66"/>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89" name="Google Shape;1289;p66"/>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290" name="Google Shape;1290;p66"/>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291" name="Google Shape;1291;p66"/>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92" name="Google Shape;1292;p66"/>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293" name="Google Shape;1293;p66"/>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a:latin typeface="Arial" panose="020B0604020202020204" pitchFamily="34" charset="0"/>
              <a:cs typeface="Arial" panose="020B0604020202020204" pitchFamily="34" charset="0"/>
            </a:endParaRPr>
          </a:p>
        </p:txBody>
      </p:sp>
      <p:sp>
        <p:nvSpPr>
          <p:cNvPr id="1294" name="Google Shape;1294;p66"/>
          <p:cNvSpPr/>
          <p:nvPr/>
        </p:nvSpPr>
        <p:spPr>
          <a:xfrm>
            <a:off x="449368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295" name="Google Shape;1295;p66"/>
          <p:cNvSpPr/>
          <p:nvPr/>
        </p:nvSpPr>
        <p:spPr>
          <a:xfrm>
            <a:off x="7337093"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296" name="Google Shape;1296;p66"/>
          <p:cNvSpPr/>
          <p:nvPr/>
        </p:nvSpPr>
        <p:spPr>
          <a:xfrm>
            <a:off x="6854504"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297" name="Google Shape;1297;p66"/>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298" name="Google Shape;1298;p66"/>
          <p:cNvSpPr/>
          <p:nvPr/>
        </p:nvSpPr>
        <p:spPr>
          <a:xfrm>
            <a:off x="2080741"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299" name="Google Shape;1299;p66"/>
          <p:cNvSpPr/>
          <p:nvPr/>
        </p:nvSpPr>
        <p:spPr>
          <a:xfrm>
            <a:off x="256333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300" name="Google Shape;1300;p66"/>
          <p:cNvSpPr/>
          <p:nvPr/>
        </p:nvSpPr>
        <p:spPr>
          <a:xfrm>
            <a:off x="3045920"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301" name="Google Shape;1301;p66"/>
          <p:cNvSpPr/>
          <p:nvPr/>
        </p:nvSpPr>
        <p:spPr>
          <a:xfrm>
            <a:off x="3528509"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302" name="Google Shape;1302;p66"/>
          <p:cNvSpPr/>
          <p:nvPr/>
        </p:nvSpPr>
        <p:spPr>
          <a:xfrm>
            <a:off x="4976278"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303" name="Google Shape;1303;p66"/>
          <p:cNvSpPr/>
          <p:nvPr/>
        </p:nvSpPr>
        <p:spPr>
          <a:xfrm>
            <a:off x="545886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304" name="Google Shape;1304;p66"/>
          <p:cNvSpPr/>
          <p:nvPr/>
        </p:nvSpPr>
        <p:spPr>
          <a:xfrm>
            <a:off x="5941457" y="2153448"/>
            <a:ext cx="150281"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305" name="Google Shape;1305;p66"/>
          <p:cNvSpPr/>
          <p:nvPr/>
        </p:nvSpPr>
        <p:spPr>
          <a:xfrm>
            <a:off x="6371915" y="2153448"/>
            <a:ext cx="246462" cy="281408"/>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306" name="Google Shape;1306;p66"/>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307" name="Google Shape;1307;p66"/>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308" name="Google Shape;1308;p66"/>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309" name="Google Shape;1309;p66"/>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310" name="Google Shape;1310;p66"/>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transaction: append to inode I</a:t>
            </a:r>
            <a:endParaRPr>
              <a:latin typeface="Arial" panose="020B0604020202020204" pitchFamily="34" charset="0"/>
              <a:cs typeface="Arial" panose="020B0604020202020204" pitchFamily="34" charset="0"/>
            </a:endParaRPr>
          </a:p>
        </p:txBody>
      </p:sp>
      <p:sp>
        <p:nvSpPr>
          <p:cNvPr id="1311" name="Google Shape;1311;p66"/>
          <p:cNvSpPr/>
          <p:nvPr/>
        </p:nvSpPr>
        <p:spPr>
          <a:xfrm>
            <a:off x="3191802" y="1416132"/>
            <a:ext cx="1283757" cy="289805"/>
          </a:xfrm>
          <a:custGeom>
            <a:avLst/>
            <a:gdLst/>
            <a:ahLst/>
            <a:cxnLst/>
            <a:rect l="l" t="t" r="r" b="b"/>
            <a:pathLst>
              <a:path w="21600" h="16202" extrusionOk="0">
                <a:moveTo>
                  <a:pt x="0" y="16202"/>
                </a:moveTo>
                <a:cubicBezTo>
                  <a:pt x="7144" y="-5188"/>
                  <a:pt x="14344" y="-5398"/>
                  <a:pt x="21600" y="15571"/>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Shape 1315"/>
        <p:cNvGrpSpPr/>
        <p:nvPr/>
      </p:nvGrpSpPr>
      <p:grpSpPr>
        <a:xfrm>
          <a:off x="0" y="0"/>
          <a:ext cx="0" cy="0"/>
          <a:chOff x="0" y="0"/>
          <a:chExt cx="0" cy="0"/>
        </a:xfrm>
      </p:grpSpPr>
      <p:sp>
        <p:nvSpPr>
          <p:cNvPr id="1316" name="Google Shape;1316;p6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solidFill>
                  <a:schemeClr val="dk1"/>
                </a:solidFill>
                <a:ea typeface="Bebas Neue"/>
                <a:sym typeface="Bebas Neue"/>
              </a:rPr>
              <a:t>Ordered Journal</a:t>
            </a:r>
            <a:endParaRPr/>
          </a:p>
        </p:txBody>
      </p:sp>
      <p:sp>
        <p:nvSpPr>
          <p:cNvPr id="1317" name="Google Shape;1317;p67"/>
          <p:cNvSpPr/>
          <p:nvPr/>
        </p:nvSpPr>
        <p:spPr>
          <a:xfrm>
            <a:off x="3391229"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18" name="Google Shape;1318;p67"/>
          <p:cNvSpPr/>
          <p:nvPr/>
        </p:nvSpPr>
        <p:spPr>
          <a:xfrm>
            <a:off x="387315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19" name="Google Shape;1319;p67"/>
          <p:cNvSpPr/>
          <p:nvPr/>
        </p:nvSpPr>
        <p:spPr>
          <a:xfrm>
            <a:off x="435508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D'</a:t>
            </a:r>
            <a:endParaRPr sz="1582" b="1">
              <a:solidFill>
                <a:srgbClr val="FFFFFF"/>
              </a:solidFill>
              <a:latin typeface="Arial" panose="020B0604020202020204" pitchFamily="34" charset="0"/>
              <a:ea typeface="Helvetica Neue"/>
              <a:cs typeface="Arial" panose="020B0604020202020204" pitchFamily="34" charset="0"/>
              <a:sym typeface="Helvetica Neue"/>
            </a:endParaRPr>
          </a:p>
        </p:txBody>
      </p:sp>
      <p:sp>
        <p:nvSpPr>
          <p:cNvPr id="1320" name="Google Shape;1320;p67"/>
          <p:cNvSpPr/>
          <p:nvPr/>
        </p:nvSpPr>
        <p:spPr>
          <a:xfrm>
            <a:off x="4837018"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21" name="Google Shape;1321;p67"/>
          <p:cNvSpPr/>
          <p:nvPr/>
        </p:nvSpPr>
        <p:spPr>
          <a:xfrm>
            <a:off x="531894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22" name="Google Shape;1322;p67"/>
          <p:cNvSpPr/>
          <p:nvPr/>
        </p:nvSpPr>
        <p:spPr>
          <a:xfrm>
            <a:off x="1602961"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323" name="Google Shape;1323;p67"/>
          <p:cNvSpPr/>
          <p:nvPr/>
        </p:nvSpPr>
        <p:spPr>
          <a:xfrm>
            <a:off x="4015908"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324" name="Google Shape;1324;p67"/>
          <p:cNvSpPr/>
          <p:nvPr/>
        </p:nvSpPr>
        <p:spPr>
          <a:xfrm>
            <a:off x="194543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325" name="Google Shape;1325;p67"/>
          <p:cNvSpPr/>
          <p:nvPr/>
        </p:nvSpPr>
        <p:spPr>
          <a:xfrm>
            <a:off x="2427369"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26" name="Google Shape;1326;p67"/>
          <p:cNvSpPr/>
          <p:nvPr/>
        </p:nvSpPr>
        <p:spPr>
          <a:xfrm>
            <a:off x="1463510" y="1714069"/>
            <a:ext cx="433824"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82">
              <a:solidFill>
                <a:schemeClr val="dk1"/>
              </a:solidFill>
              <a:latin typeface="Arial" panose="020B0604020202020204" pitchFamily="34" charset="0"/>
              <a:ea typeface="Gill Sans"/>
              <a:cs typeface="Arial" panose="020B0604020202020204" pitchFamily="34" charset="0"/>
              <a:sym typeface="Gill Sans"/>
            </a:endParaRPr>
          </a:p>
        </p:txBody>
      </p:sp>
      <p:sp>
        <p:nvSpPr>
          <p:cNvPr id="1327" name="Google Shape;1327;p67"/>
          <p:cNvSpPr/>
          <p:nvPr/>
        </p:nvSpPr>
        <p:spPr>
          <a:xfrm>
            <a:off x="5800878"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TxB</a:t>
            </a:r>
            <a:endParaRPr>
              <a:latin typeface="Arial" panose="020B0604020202020204" pitchFamily="34" charset="0"/>
              <a:cs typeface="Arial" panose="020B0604020202020204" pitchFamily="34" charset="0"/>
            </a:endParaRPr>
          </a:p>
        </p:txBody>
      </p:sp>
      <p:sp>
        <p:nvSpPr>
          <p:cNvPr id="1328" name="Google Shape;1328;p67"/>
          <p:cNvSpPr/>
          <p:nvPr/>
        </p:nvSpPr>
        <p:spPr>
          <a:xfrm>
            <a:off x="6282807" y="1714069"/>
            <a:ext cx="433824"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329" name="Google Shape;1329;p67"/>
          <p:cNvSpPr/>
          <p:nvPr/>
        </p:nvSpPr>
        <p:spPr>
          <a:xfrm>
            <a:off x="676473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B’</a:t>
            </a:r>
            <a:endParaRPr>
              <a:latin typeface="Arial" panose="020B0604020202020204" pitchFamily="34" charset="0"/>
              <a:cs typeface="Arial" panose="020B0604020202020204" pitchFamily="34" charset="0"/>
            </a:endParaRPr>
          </a:p>
        </p:txBody>
      </p:sp>
      <p:sp>
        <p:nvSpPr>
          <p:cNvPr id="1330" name="Google Shape;1330;p67"/>
          <p:cNvSpPr/>
          <p:nvPr/>
        </p:nvSpPr>
        <p:spPr>
          <a:xfrm>
            <a:off x="7246667" y="1714069"/>
            <a:ext cx="433825" cy="433825"/>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FFFFFF"/>
                </a:solidFill>
                <a:latin typeface="Arial" panose="020B0604020202020204" pitchFamily="34" charset="0"/>
                <a:ea typeface="Gill Sans"/>
                <a:cs typeface="Arial" panose="020B0604020202020204" pitchFamily="34" charset="0"/>
                <a:sym typeface="Gill Sans"/>
              </a:rPr>
              <a:t>TxE</a:t>
            </a:r>
            <a:endParaRPr>
              <a:latin typeface="Arial" panose="020B0604020202020204" pitchFamily="34" charset="0"/>
              <a:cs typeface="Arial" panose="020B0604020202020204" pitchFamily="34" charset="0"/>
            </a:endParaRPr>
          </a:p>
        </p:txBody>
      </p:sp>
      <p:sp>
        <p:nvSpPr>
          <p:cNvPr id="1331" name="Google Shape;1331;p67"/>
          <p:cNvSpPr/>
          <p:nvPr/>
        </p:nvSpPr>
        <p:spPr>
          <a:xfrm>
            <a:off x="4498498"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332" name="Google Shape;1332;p67"/>
          <p:cNvSpPr/>
          <p:nvPr/>
        </p:nvSpPr>
        <p:spPr>
          <a:xfrm>
            <a:off x="7346711"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12</a:t>
            </a:r>
            <a:endParaRPr>
              <a:latin typeface="Arial" panose="020B0604020202020204" pitchFamily="34" charset="0"/>
              <a:cs typeface="Arial" panose="020B0604020202020204" pitchFamily="34" charset="0"/>
            </a:endParaRPr>
          </a:p>
        </p:txBody>
      </p:sp>
      <p:sp>
        <p:nvSpPr>
          <p:cNvPr id="1333" name="Google Shape;1333;p67"/>
          <p:cNvSpPr/>
          <p:nvPr/>
        </p:nvSpPr>
        <p:spPr>
          <a:xfrm>
            <a:off x="6857125"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sp>
        <p:nvSpPr>
          <p:cNvPr id="1334" name="Google Shape;1334;p67"/>
          <p:cNvSpPr/>
          <p:nvPr/>
        </p:nvSpPr>
        <p:spPr>
          <a:xfrm>
            <a:off x="2909298" y="1714069"/>
            <a:ext cx="433825" cy="433825"/>
          </a:xfrm>
          <a:prstGeom prst="rect">
            <a:avLst/>
          </a:prstGeom>
          <a:solidFill>
            <a:srgbClr val="0065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b="1">
                <a:solidFill>
                  <a:srgbClr val="FFFFFF"/>
                </a:solidFill>
                <a:latin typeface="Arial" panose="020B0604020202020204" pitchFamily="34" charset="0"/>
                <a:ea typeface="Helvetica Neue"/>
                <a:cs typeface="Arial" panose="020B0604020202020204" pitchFamily="34" charset="0"/>
                <a:sym typeface="Helvetica Neue"/>
              </a:rPr>
              <a:t>I’</a:t>
            </a:r>
            <a:endParaRPr>
              <a:latin typeface="Arial" panose="020B0604020202020204" pitchFamily="34" charset="0"/>
              <a:cs typeface="Arial" panose="020B0604020202020204" pitchFamily="34" charset="0"/>
            </a:endParaRPr>
          </a:p>
        </p:txBody>
      </p:sp>
      <p:sp>
        <p:nvSpPr>
          <p:cNvPr id="1335" name="Google Shape;1335;p67"/>
          <p:cNvSpPr/>
          <p:nvPr/>
        </p:nvSpPr>
        <p:spPr>
          <a:xfrm>
            <a:off x="2085550"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336" name="Google Shape;1336;p67"/>
          <p:cNvSpPr/>
          <p:nvPr/>
        </p:nvSpPr>
        <p:spPr>
          <a:xfrm>
            <a:off x="256813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337" name="Google Shape;1337;p67"/>
          <p:cNvSpPr/>
          <p:nvPr/>
        </p:nvSpPr>
        <p:spPr>
          <a:xfrm>
            <a:off x="305072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338" name="Google Shape;1338;p67"/>
          <p:cNvSpPr/>
          <p:nvPr/>
        </p:nvSpPr>
        <p:spPr>
          <a:xfrm>
            <a:off x="3533319"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339" name="Google Shape;1339;p67"/>
          <p:cNvSpPr/>
          <p:nvPr/>
        </p:nvSpPr>
        <p:spPr>
          <a:xfrm>
            <a:off x="4981087"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340" name="Google Shape;1340;p67"/>
          <p:cNvSpPr/>
          <p:nvPr/>
        </p:nvSpPr>
        <p:spPr>
          <a:xfrm>
            <a:off x="5463676"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341" name="Google Shape;1341;p67"/>
          <p:cNvSpPr/>
          <p:nvPr/>
        </p:nvSpPr>
        <p:spPr>
          <a:xfrm>
            <a:off x="5946266" y="2153448"/>
            <a:ext cx="15028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342" name="Google Shape;1342;p67"/>
          <p:cNvSpPr/>
          <p:nvPr/>
        </p:nvSpPr>
        <p:spPr>
          <a:xfrm>
            <a:off x="6381533" y="2153448"/>
            <a:ext cx="246462" cy="281408"/>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7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cxnSp>
        <p:nvCxnSpPr>
          <p:cNvPr id="1343" name="Google Shape;1343;p67"/>
          <p:cNvCxnSpPr/>
          <p:nvPr/>
        </p:nvCxnSpPr>
        <p:spPr>
          <a:xfrm rot="10800000" flipH="1">
            <a:off x="5878141" y="1547094"/>
            <a:ext cx="1681125" cy="1"/>
          </a:xfrm>
          <a:prstGeom prst="straightConnector1">
            <a:avLst/>
          </a:prstGeom>
          <a:noFill/>
          <a:ln w="25400" cap="flat" cmpd="sng">
            <a:solidFill>
              <a:schemeClr val="dk1"/>
            </a:solidFill>
            <a:prstDash val="solid"/>
            <a:miter lim="400000"/>
            <a:headEnd type="none" w="sm" len="sm"/>
            <a:tailEnd type="none" w="sm" len="sm"/>
          </a:ln>
        </p:spPr>
      </p:cxnSp>
      <p:cxnSp>
        <p:nvCxnSpPr>
          <p:cNvPr id="1344" name="Google Shape;1344;p67"/>
          <p:cNvCxnSpPr/>
          <p:nvPr/>
        </p:nvCxnSpPr>
        <p:spPr>
          <a:xfrm flipH="1">
            <a:off x="5814697" y="1547093"/>
            <a:ext cx="63444" cy="100832"/>
          </a:xfrm>
          <a:prstGeom prst="straightConnector1">
            <a:avLst/>
          </a:prstGeom>
          <a:noFill/>
          <a:ln w="25400" cap="flat" cmpd="sng">
            <a:solidFill>
              <a:schemeClr val="dk1"/>
            </a:solidFill>
            <a:prstDash val="solid"/>
            <a:miter lim="400000"/>
            <a:headEnd type="none" w="sm" len="sm"/>
            <a:tailEnd type="none" w="sm" len="sm"/>
          </a:ln>
        </p:spPr>
      </p:cxnSp>
      <p:cxnSp>
        <p:nvCxnSpPr>
          <p:cNvPr id="1345" name="Google Shape;1345;p67"/>
          <p:cNvCxnSpPr/>
          <p:nvPr/>
        </p:nvCxnSpPr>
        <p:spPr>
          <a:xfrm>
            <a:off x="7555986" y="1547093"/>
            <a:ext cx="63444" cy="100832"/>
          </a:xfrm>
          <a:prstGeom prst="straightConnector1">
            <a:avLst/>
          </a:prstGeom>
          <a:noFill/>
          <a:ln w="25400" cap="flat" cmpd="sng">
            <a:solidFill>
              <a:schemeClr val="dk1"/>
            </a:solidFill>
            <a:prstDash val="solid"/>
            <a:miter lim="400000"/>
            <a:headEnd type="none" w="sm" len="sm"/>
            <a:tailEnd type="none" w="sm" len="sm"/>
          </a:ln>
        </p:spPr>
      </p:cxnSp>
      <p:sp>
        <p:nvSpPr>
          <p:cNvPr id="1346" name="Google Shape;1346;p67"/>
          <p:cNvSpPr/>
          <p:nvPr/>
        </p:nvSpPr>
        <p:spPr>
          <a:xfrm>
            <a:off x="6327464" y="1192159"/>
            <a:ext cx="754614"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journal</a:t>
            </a:r>
            <a:endParaRPr>
              <a:latin typeface="Arial" panose="020B0604020202020204" pitchFamily="34" charset="0"/>
              <a:cs typeface="Arial" panose="020B0604020202020204" pitchFamily="34" charset="0"/>
            </a:endParaRPr>
          </a:p>
        </p:txBody>
      </p:sp>
      <p:sp>
        <p:nvSpPr>
          <p:cNvPr id="1347" name="Google Shape;1347;p67"/>
          <p:cNvSpPr/>
          <p:nvPr/>
        </p:nvSpPr>
        <p:spPr>
          <a:xfrm>
            <a:off x="2924291" y="2648142"/>
            <a:ext cx="3036328"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dirty="0">
                <a:solidFill>
                  <a:srgbClr val="000000"/>
                </a:solidFill>
                <a:latin typeface="Arial" panose="020B0604020202020204" pitchFamily="34" charset="0"/>
                <a:ea typeface="Gill Sans"/>
                <a:cs typeface="Arial" panose="020B0604020202020204" pitchFamily="34" charset="0"/>
                <a:sym typeface="Gill Sans"/>
              </a:rPr>
              <a:t>transaction: append to </a:t>
            </a:r>
            <a:r>
              <a:rPr lang="en-US" sz="1898" dirty="0" err="1">
                <a:solidFill>
                  <a:srgbClr val="000000"/>
                </a:solidFill>
                <a:latin typeface="Arial" panose="020B0604020202020204" pitchFamily="34" charset="0"/>
                <a:ea typeface="Gill Sans"/>
                <a:cs typeface="Arial" panose="020B0604020202020204" pitchFamily="34" charset="0"/>
                <a:sym typeface="Gill Sans"/>
              </a:rPr>
              <a:t>inode</a:t>
            </a:r>
            <a:r>
              <a:rPr lang="en-US" sz="1898" dirty="0">
                <a:solidFill>
                  <a:srgbClr val="000000"/>
                </a:solidFill>
                <a:latin typeface="Arial" panose="020B0604020202020204" pitchFamily="34" charset="0"/>
                <a:ea typeface="Gill Sans"/>
                <a:cs typeface="Arial" panose="020B0604020202020204" pitchFamily="34" charset="0"/>
                <a:sym typeface="Gill Sans"/>
              </a:rPr>
              <a:t> I</a:t>
            </a:r>
            <a:endParaRPr dirty="0">
              <a:latin typeface="Arial" panose="020B0604020202020204" pitchFamily="34" charset="0"/>
              <a:cs typeface="Arial" panose="020B0604020202020204" pitchFamily="34" charset="0"/>
            </a:endParaRPr>
          </a:p>
        </p:txBody>
      </p:sp>
      <p:sp>
        <p:nvSpPr>
          <p:cNvPr id="1348" name="Google Shape;1348;p67"/>
          <p:cNvSpPr/>
          <p:nvPr/>
        </p:nvSpPr>
        <p:spPr>
          <a:xfrm>
            <a:off x="3191802" y="1416132"/>
            <a:ext cx="1283757" cy="289805"/>
          </a:xfrm>
          <a:custGeom>
            <a:avLst/>
            <a:gdLst/>
            <a:ahLst/>
            <a:cxnLst/>
            <a:rect l="l" t="t" r="r" b="b"/>
            <a:pathLst>
              <a:path w="21600" h="16202" extrusionOk="0">
                <a:moveTo>
                  <a:pt x="0" y="16202"/>
                </a:moveTo>
                <a:cubicBezTo>
                  <a:pt x="7144" y="-5188"/>
                  <a:pt x="14344" y="-5398"/>
                  <a:pt x="21600" y="15571"/>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349" name="Google Shape;1349;p67"/>
          <p:cNvSpPr/>
          <p:nvPr/>
        </p:nvSpPr>
        <p:spPr>
          <a:xfrm>
            <a:off x="2254185" y="1154004"/>
            <a:ext cx="2346743" cy="554648"/>
          </a:xfrm>
          <a:custGeom>
            <a:avLst/>
            <a:gdLst/>
            <a:ahLst/>
            <a:cxnLst/>
            <a:rect l="l" t="t" r="r" b="b"/>
            <a:pathLst>
              <a:path w="21600" h="16200" extrusionOk="0">
                <a:moveTo>
                  <a:pt x="0" y="16121"/>
                </a:moveTo>
                <a:cubicBezTo>
                  <a:pt x="11925" y="-5400"/>
                  <a:pt x="19125" y="-5374"/>
                  <a:pt x="21600" y="16200"/>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53"/>
        <p:cNvGrpSpPr/>
        <p:nvPr/>
      </p:nvGrpSpPr>
      <p:grpSpPr>
        <a:xfrm>
          <a:off x="0" y="0"/>
          <a:ext cx="0" cy="0"/>
          <a:chOff x="0" y="0"/>
          <a:chExt cx="0" cy="0"/>
        </a:xfrm>
      </p:grpSpPr>
      <p:sp>
        <p:nvSpPr>
          <p:cNvPr id="1354" name="Google Shape;1354;p6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Practice</a:t>
            </a:r>
            <a:endParaRPr/>
          </a:p>
        </p:txBody>
      </p:sp>
      <p:pic>
        <p:nvPicPr>
          <p:cNvPr id="1356" name="Google Shape;1356;p68"/>
          <p:cNvPicPr preferRelativeResize="0"/>
          <p:nvPr/>
        </p:nvPicPr>
        <p:blipFill rotWithShape="1">
          <a:blip r:embed="rId3">
            <a:alphaModFix/>
          </a:blip>
          <a:srcRect/>
          <a:stretch/>
        </p:blipFill>
        <p:spPr>
          <a:xfrm>
            <a:off x="4572000" y="777036"/>
            <a:ext cx="3987217" cy="928210"/>
          </a:xfrm>
          <a:prstGeom prst="rect">
            <a:avLst/>
          </a:prstGeom>
          <a:noFill/>
          <a:ln>
            <a:noFill/>
          </a:ln>
        </p:spPr>
      </p:pic>
      <p:sp>
        <p:nvSpPr>
          <p:cNvPr id="1357" name="Google Shape;1357;p68"/>
          <p:cNvSpPr txBox="1"/>
          <p:nvPr/>
        </p:nvSpPr>
        <p:spPr>
          <a:xfrm>
            <a:off x="292308" y="857250"/>
            <a:ext cx="3102964" cy="1477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We need to write data in block 5,6. The inode is in block 4, bitmap in block 2. Journal is from blocks 8 to 15.</a:t>
            </a:r>
            <a:endParaRPr>
              <a:latin typeface="Arial" panose="020B0604020202020204" pitchFamily="34" charset="0"/>
              <a:cs typeface="Arial" panose="020B0604020202020204" pitchFamily="34" charset="0"/>
            </a:endParaRPr>
          </a:p>
        </p:txBody>
      </p:sp>
      <p:sp>
        <p:nvSpPr>
          <p:cNvPr id="1358" name="Google Shape;1358;p68"/>
          <p:cNvSpPr txBox="1"/>
          <p:nvPr/>
        </p:nvSpPr>
        <p:spPr>
          <a:xfrm>
            <a:off x="517162" y="2290774"/>
            <a:ext cx="3177914"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panose="020B0604020202020204" pitchFamily="34" charset="0"/>
                <a:ea typeface="Gill Sans"/>
                <a:cs typeface="Arial" panose="020B0604020202020204" pitchFamily="34" charset="0"/>
                <a:sym typeface="Gill Sans"/>
              </a:rPr>
              <a:t>What kind of journaling is this?</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1800"/>
              <a:buFont typeface="Gill Sans"/>
              <a:buAutoNum type="alphaLcParenR"/>
            </a:pPr>
            <a:r>
              <a:rPr lang="en-US" sz="1800" dirty="0">
                <a:solidFill>
                  <a:schemeClr val="dk1"/>
                </a:solidFill>
                <a:latin typeface="Arial" panose="020B0604020202020204" pitchFamily="34" charset="0"/>
                <a:ea typeface="Gill Sans"/>
                <a:cs typeface="Arial" panose="020B0604020202020204" pitchFamily="34" charset="0"/>
                <a:sym typeface="Gill Sans"/>
              </a:rPr>
              <a:t>Writeback</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1800"/>
              <a:buFont typeface="Gill Sans"/>
              <a:buAutoNum type="alphaLcParenR"/>
            </a:pPr>
            <a:r>
              <a:rPr lang="en-US" sz="1800" dirty="0">
                <a:solidFill>
                  <a:schemeClr val="dk1"/>
                </a:solidFill>
                <a:latin typeface="Arial" panose="020B0604020202020204" pitchFamily="34" charset="0"/>
                <a:ea typeface="Gill Sans"/>
                <a:cs typeface="Arial" panose="020B0604020202020204" pitchFamily="34" charset="0"/>
                <a:sym typeface="Gill Sans"/>
              </a:rPr>
              <a:t>Ordered</a:t>
            </a:r>
            <a:endParaRPr dirty="0">
              <a:latin typeface="Arial" panose="020B0604020202020204" pitchFamily="34" charset="0"/>
              <a:cs typeface="Arial" panose="020B0604020202020204" pitchFamily="34" charset="0"/>
            </a:endParaRPr>
          </a:p>
        </p:txBody>
      </p:sp>
      <p:pic>
        <p:nvPicPr>
          <p:cNvPr id="1359" name="Google Shape;1359;p68" descr="Captionless Image"/>
          <p:cNvPicPr preferRelativeResize="0"/>
          <p:nvPr/>
        </p:nvPicPr>
        <p:blipFill rotWithShape="1">
          <a:blip r:embed="rId4">
            <a:alphaModFix/>
          </a:blip>
          <a:srcRect/>
          <a:stretch/>
        </p:blipFill>
        <p:spPr>
          <a:xfrm>
            <a:off x="3695076" y="2057579"/>
            <a:ext cx="1548223" cy="1483714"/>
          </a:xfrm>
          <a:prstGeom prst="rect">
            <a:avLst/>
          </a:prstGeom>
          <a:noFill/>
          <a:ln>
            <a:noFill/>
          </a:ln>
        </p:spPr>
      </p:pic>
      <p:pic>
        <p:nvPicPr>
          <p:cNvPr id="1360" name="Google Shape;1360;p68" descr="Captionless Image"/>
          <p:cNvPicPr preferRelativeResize="0"/>
          <p:nvPr/>
        </p:nvPicPr>
        <p:blipFill rotWithShape="1">
          <a:blip r:embed="rId5">
            <a:alphaModFix/>
          </a:blip>
          <a:srcRect/>
          <a:stretch/>
        </p:blipFill>
        <p:spPr>
          <a:xfrm>
            <a:off x="3477717" y="3774488"/>
            <a:ext cx="2352311" cy="1369012"/>
          </a:xfrm>
          <a:prstGeom prst="rect">
            <a:avLst/>
          </a:prstGeom>
          <a:noFill/>
          <a:ln>
            <a:noFill/>
          </a:ln>
        </p:spPr>
      </p:pic>
      <p:sp>
        <p:nvSpPr>
          <p:cNvPr id="1361" name="Google Shape;1361;p68"/>
          <p:cNvSpPr txBox="1"/>
          <p:nvPr/>
        </p:nvSpPr>
        <p:spPr>
          <a:xfrm>
            <a:off x="517162" y="3893626"/>
            <a:ext cx="3177914"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What kind of journaling is this?</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1800"/>
              <a:buFont typeface="Gill Sans"/>
              <a:buAutoNum type="alphaLcParenR"/>
            </a:pPr>
            <a:r>
              <a:rPr lang="en-US" sz="1800">
                <a:solidFill>
                  <a:schemeClr val="dk1"/>
                </a:solidFill>
                <a:latin typeface="Arial" panose="020B0604020202020204" pitchFamily="34" charset="0"/>
                <a:ea typeface="Gill Sans"/>
                <a:cs typeface="Arial" panose="020B0604020202020204" pitchFamily="34" charset="0"/>
                <a:sym typeface="Gill Sans"/>
              </a:rPr>
              <a:t>Writeback</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1800"/>
              <a:buFont typeface="Gill Sans"/>
              <a:buAutoNum type="alphaLcParenR"/>
            </a:pPr>
            <a:r>
              <a:rPr lang="en-US" sz="1800">
                <a:solidFill>
                  <a:schemeClr val="dk1"/>
                </a:solidFill>
                <a:latin typeface="Arial" panose="020B0604020202020204" pitchFamily="34" charset="0"/>
                <a:ea typeface="Gill Sans"/>
                <a:cs typeface="Arial" panose="020B0604020202020204" pitchFamily="34" charset="0"/>
                <a:sym typeface="Gill Sans"/>
              </a:rPr>
              <a:t>Ordered</a:t>
            </a:r>
            <a:endParaRPr>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280"/>
        <p:cNvGrpSpPr/>
        <p:nvPr/>
      </p:nvGrpSpPr>
      <p:grpSpPr>
        <a:xfrm>
          <a:off x="0" y="0"/>
          <a:ext cx="0" cy="0"/>
          <a:chOff x="0" y="0"/>
          <a:chExt cx="0" cy="0"/>
        </a:xfrm>
      </p:grpSpPr>
      <p:sp>
        <p:nvSpPr>
          <p:cNvPr id="281" name="Google Shape;281;p2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Disks</a:t>
            </a:r>
            <a:endParaRPr/>
          </a:p>
        </p:txBody>
      </p:sp>
      <p:sp>
        <p:nvSpPr>
          <p:cNvPr id="282" name="Google Shape;282;p24"/>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dk1"/>
              </a:buClr>
              <a:buSzPts val="2400"/>
              <a:buChar char="•"/>
            </a:pPr>
            <a:r>
              <a:rPr lang="en-US" u="sng">
                <a:solidFill>
                  <a:schemeClr val="hlink"/>
                </a:solidFill>
                <a:hlinkClick r:id="rId3"/>
              </a:rPr>
              <a:t>https://vm.tiktok.com/ZTdCdyMas/</a:t>
            </a:r>
            <a:endParaRPr/>
          </a:p>
          <a:p>
            <a:pPr marL="342900" lvl="0" indent="-190500" algn="l" rtl="0">
              <a:spcBef>
                <a:spcPts val="480"/>
              </a:spcBef>
              <a:spcAft>
                <a:spcPts val="0"/>
              </a:spcAft>
              <a:buClr>
                <a:schemeClr val="dk1"/>
              </a:buClr>
              <a:buSzPts val="2400"/>
              <a:buNone/>
            </a:pP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Shape 1366"/>
        <p:cNvGrpSpPr/>
        <p:nvPr/>
      </p:nvGrpSpPr>
      <p:grpSpPr>
        <a:xfrm>
          <a:off x="0" y="0"/>
          <a:ext cx="0" cy="0"/>
          <a:chOff x="0" y="0"/>
          <a:chExt cx="0" cy="0"/>
        </a:xfrm>
      </p:grpSpPr>
      <p:sp>
        <p:nvSpPr>
          <p:cNvPr id="1367" name="Google Shape;1367;p69"/>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endParaRPr/>
          </a:p>
        </p:txBody>
      </p:sp>
      <p:sp>
        <p:nvSpPr>
          <p:cNvPr id="1368" name="Google Shape;1368;p69"/>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360"/>
              </a:spcBef>
              <a:spcAft>
                <a:spcPts val="0"/>
              </a:spcAft>
              <a:buNone/>
            </a:pPr>
            <a:r>
              <a:rPr lang="en-US"/>
              <a:t>Journaling problem?</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1374" name="Google Shape;1374;p70"/>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SSDs</a:t>
            </a:r>
          </a:p>
        </p:txBody>
      </p:sp>
      <p:sp>
        <p:nvSpPr>
          <p:cNvPr id="1375" name="Google Shape;1375;p70"/>
          <p:cNvSpPr txBox="1">
            <a:spLocks noGrp="1"/>
          </p:cNvSpPr>
          <p:nvPr>
            <p:ph sz="quarter" idx="13"/>
          </p:nvPr>
        </p:nvSpPr>
        <p:spPr>
          <a:xfrm>
            <a:off x="371474" y="1397726"/>
            <a:ext cx="7244172" cy="3317150"/>
          </a:xfrm>
        </p:spPr>
        <p:txBody>
          <a:bodyPr spcFirstLastPara="1" lIns="91425" tIns="45700" rIns="91425" bIns="45700" anchorCtr="0">
            <a:normAutofit/>
          </a:bodyPr>
          <a:lstStyle/>
          <a:p>
            <a:pPr marL="0" lvl="0" indent="0" rtl="0">
              <a:spcBef>
                <a:spcPts val="360"/>
              </a:spcBef>
              <a:spcAft>
                <a:spcPts val="0"/>
              </a:spcAft>
              <a:buNone/>
            </a:pPr>
            <a:r>
              <a:rPr lang="en-US" sz="1800" dirty="0"/>
              <a:t>Electronic storage media - no mechanical parts</a:t>
            </a:r>
          </a:p>
          <a:p>
            <a:pPr marL="0" lvl="0" indent="0" rtl="0">
              <a:spcBef>
                <a:spcPts val="360"/>
              </a:spcBef>
              <a:spcAft>
                <a:spcPts val="0"/>
              </a:spcAft>
              <a:buNone/>
            </a:pPr>
            <a:endParaRPr lang="en-US" sz="1800" dirty="0"/>
          </a:p>
          <a:p>
            <a:pPr marL="0" lvl="0" indent="0" rtl="0">
              <a:spcBef>
                <a:spcPts val="360"/>
              </a:spcBef>
              <a:spcAft>
                <a:spcPts val="0"/>
              </a:spcAft>
              <a:buNone/>
            </a:pPr>
            <a:r>
              <a:rPr lang="en-US" sz="1800" dirty="0"/>
              <a:t>Erase block before writing any data, be it 1 page or 1000</a:t>
            </a:r>
          </a:p>
          <a:p>
            <a:pPr marL="0" lvl="0" indent="0" rtl="0">
              <a:spcBef>
                <a:spcPts val="360"/>
              </a:spcBef>
              <a:spcAft>
                <a:spcPts val="0"/>
              </a:spcAft>
              <a:buNone/>
            </a:pPr>
            <a:endParaRPr lang="en-US" sz="1800" dirty="0"/>
          </a:p>
          <a:p>
            <a:pPr marL="0" lvl="0" indent="0" rtl="0">
              <a:spcBef>
                <a:spcPts val="360"/>
              </a:spcBef>
              <a:spcAft>
                <a:spcPts val="0"/>
              </a:spcAft>
              <a:buNone/>
            </a:pPr>
            <a:r>
              <a:rPr lang="en-US" sz="1800" dirty="0"/>
              <a:t>FTL:</a:t>
            </a:r>
          </a:p>
          <a:p>
            <a:pPr marL="0" lvl="0" indent="0" rtl="0">
              <a:spcBef>
                <a:spcPts val="360"/>
              </a:spcBef>
              <a:spcAft>
                <a:spcPts val="0"/>
              </a:spcAft>
              <a:buNone/>
            </a:pPr>
            <a:r>
              <a:rPr lang="en-US" sz="1800" dirty="0"/>
              <a:t>	translates reads/writes into SSD operations to blocks</a:t>
            </a:r>
          </a:p>
          <a:p>
            <a:pPr marL="0" lvl="0" indent="0" rtl="0">
              <a:spcBef>
                <a:spcPts val="360"/>
              </a:spcBef>
              <a:spcAft>
                <a:spcPts val="0"/>
              </a:spcAft>
              <a:buNone/>
            </a:pPr>
            <a:r>
              <a:rPr lang="en-US" sz="1800" dirty="0"/>
              <a:t>	reduces write amplification and implements wear-leveling</a:t>
            </a:r>
          </a:p>
        </p:txBody>
      </p:sp>
      <p:pic>
        <p:nvPicPr>
          <p:cNvPr id="1376" name="Google Shape;1376;p70" descr="Micron 7450 NVMe SSD | Micron Technology Inc."/>
          <p:cNvPicPr preferRelativeResize="0"/>
          <p:nvPr/>
        </p:nvPicPr>
        <p:blipFill>
          <a:blip r:embed="rId3"/>
          <a:stretch>
            <a:fillRect/>
          </a:stretch>
        </p:blipFill>
        <p:spPr>
          <a:xfrm>
            <a:off x="5255499" y="0"/>
            <a:ext cx="3209232" cy="1870597"/>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Shape 1381"/>
        <p:cNvGrpSpPr/>
        <p:nvPr/>
      </p:nvGrpSpPr>
      <p:grpSpPr>
        <a:xfrm>
          <a:off x="0" y="0"/>
          <a:ext cx="0" cy="0"/>
          <a:chOff x="0" y="0"/>
          <a:chExt cx="0" cy="0"/>
        </a:xfrm>
      </p:grpSpPr>
      <p:sp>
        <p:nvSpPr>
          <p:cNvPr id="1382" name="Google Shape;1382;p7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Solid-state Storage Devices (SSDs)</a:t>
            </a:r>
            <a:endParaRPr/>
          </a:p>
        </p:txBody>
      </p:sp>
      <p:sp>
        <p:nvSpPr>
          <p:cNvPr id="1383" name="Google Shape;1383;p71"/>
          <p:cNvSpPr txBox="1">
            <a:spLocks noGrp="1"/>
          </p:cNvSpPr>
          <p:nvPr>
            <p:ph type="body" idx="1"/>
          </p:nvPr>
        </p:nvSpPr>
        <p:spPr>
          <a:xfrm>
            <a:off x="457200" y="1200151"/>
            <a:ext cx="8229600" cy="1052992"/>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Clr>
                <a:schemeClr val="dk1"/>
              </a:buClr>
              <a:buSzPct val="100000"/>
              <a:buChar char="•"/>
            </a:pPr>
            <a:r>
              <a:rPr lang="en-US"/>
              <a:t>An SSD contains blocks made of pages</a:t>
            </a:r>
            <a:endParaRPr/>
          </a:p>
          <a:p>
            <a:pPr marL="742950" lvl="1" indent="-285750" algn="l" rtl="0">
              <a:spcBef>
                <a:spcPts val="444"/>
              </a:spcBef>
              <a:spcAft>
                <a:spcPts val="0"/>
              </a:spcAft>
              <a:buClr>
                <a:schemeClr val="dk1"/>
              </a:buClr>
              <a:buSzPct val="100000"/>
              <a:buChar char="–"/>
            </a:pPr>
            <a:r>
              <a:rPr lang="en-US"/>
              <a:t>A page is a few KB in size (e.g., 4 KB)</a:t>
            </a:r>
            <a:endParaRPr/>
          </a:p>
          <a:p>
            <a:pPr marL="742950" lvl="1" indent="-285750" algn="l" rtl="0">
              <a:spcBef>
                <a:spcPts val="444"/>
              </a:spcBef>
              <a:spcAft>
                <a:spcPts val="0"/>
              </a:spcAft>
              <a:buClr>
                <a:schemeClr val="dk1"/>
              </a:buClr>
              <a:buSzPct val="100000"/>
              <a:buChar char="–"/>
            </a:pPr>
            <a:r>
              <a:rPr lang="en-US"/>
              <a:t>A block contains several pages, is usually 128 KB or 256 KB</a:t>
            </a:r>
            <a:endParaRPr/>
          </a:p>
        </p:txBody>
      </p:sp>
      <p:grpSp>
        <p:nvGrpSpPr>
          <p:cNvPr id="1384" name="Google Shape;1384;p71"/>
          <p:cNvGrpSpPr/>
          <p:nvPr/>
        </p:nvGrpSpPr>
        <p:grpSpPr>
          <a:xfrm>
            <a:off x="1472259" y="2272654"/>
            <a:ext cx="6108927" cy="1233804"/>
            <a:chOff x="209130" y="2428906"/>
            <a:chExt cx="8145236" cy="1645070"/>
          </a:xfrm>
        </p:grpSpPr>
        <p:sp>
          <p:nvSpPr>
            <p:cNvPr id="1385" name="Google Shape;1385;p71"/>
            <p:cNvSpPr txBox="1"/>
            <p:nvPr/>
          </p:nvSpPr>
          <p:spPr>
            <a:xfrm>
              <a:off x="7592366" y="2428906"/>
              <a:ext cx="762000" cy="553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100" b="1">
                  <a:solidFill>
                    <a:schemeClr val="dk1"/>
                  </a:solidFill>
                  <a:latin typeface="Arial" panose="020B0604020202020204" pitchFamily="34" charset="0"/>
                  <a:ea typeface="Gill Sans"/>
                  <a:cs typeface="Arial" panose="020B0604020202020204" pitchFamily="34" charset="0"/>
                  <a:sym typeface="Gill Sans"/>
                </a:rPr>
                <a:t>. . .</a:t>
              </a:r>
              <a:endParaRPr>
                <a:latin typeface="Arial" panose="020B0604020202020204" pitchFamily="34" charset="0"/>
                <a:cs typeface="Arial" panose="020B0604020202020204" pitchFamily="34" charset="0"/>
              </a:endParaRPr>
            </a:p>
          </p:txBody>
        </p:sp>
        <p:grpSp>
          <p:nvGrpSpPr>
            <p:cNvPr id="1386" name="Google Shape;1386;p71"/>
            <p:cNvGrpSpPr/>
            <p:nvPr/>
          </p:nvGrpSpPr>
          <p:grpSpPr>
            <a:xfrm>
              <a:off x="1150536" y="2516765"/>
              <a:ext cx="2133600" cy="533400"/>
              <a:chOff x="3604009" y="3624941"/>
              <a:chExt cx="1828800" cy="457200"/>
            </a:xfrm>
          </p:grpSpPr>
          <p:sp>
            <p:nvSpPr>
              <p:cNvPr id="1387" name="Google Shape;1387;p71"/>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88" name="Google Shape;1388;p71"/>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89" name="Google Shape;1389;p71"/>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0" name="Google Shape;1390;p71"/>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391" name="Google Shape;1391;p71"/>
            <p:cNvGrpSpPr/>
            <p:nvPr/>
          </p:nvGrpSpPr>
          <p:grpSpPr>
            <a:xfrm>
              <a:off x="3280787" y="2516765"/>
              <a:ext cx="2133600" cy="533400"/>
              <a:chOff x="3604009" y="3624941"/>
              <a:chExt cx="1828800" cy="457200"/>
            </a:xfrm>
          </p:grpSpPr>
          <p:sp>
            <p:nvSpPr>
              <p:cNvPr id="1392" name="Google Shape;1392;p71"/>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3" name="Google Shape;1393;p71"/>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4" name="Google Shape;1394;p71"/>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5" name="Google Shape;1395;p71"/>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396" name="Google Shape;1396;p71"/>
            <p:cNvGrpSpPr/>
            <p:nvPr/>
          </p:nvGrpSpPr>
          <p:grpSpPr>
            <a:xfrm>
              <a:off x="5414387" y="2516765"/>
              <a:ext cx="2133600" cy="533400"/>
              <a:chOff x="3604009" y="3624941"/>
              <a:chExt cx="1828800" cy="457200"/>
            </a:xfrm>
          </p:grpSpPr>
          <p:sp>
            <p:nvSpPr>
              <p:cNvPr id="1397" name="Google Shape;1397;p71"/>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8" name="Google Shape;1398;p71"/>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399" name="Google Shape;1399;p71"/>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00" name="Google Shape;1400;p71"/>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sp>
          <p:nvSpPr>
            <p:cNvPr id="1401" name="Google Shape;1401;p71"/>
            <p:cNvSpPr txBox="1"/>
            <p:nvPr/>
          </p:nvSpPr>
          <p:spPr>
            <a:xfrm>
              <a:off x="209130" y="3030069"/>
              <a:ext cx="884675"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a:t>
              </a:r>
              <a:endParaRPr>
                <a:latin typeface="Arial" panose="020B0604020202020204" pitchFamily="34" charset="0"/>
                <a:cs typeface="Arial" panose="020B0604020202020204" pitchFamily="34" charset="0"/>
              </a:endParaRPr>
            </a:p>
          </p:txBody>
        </p:sp>
        <p:grpSp>
          <p:nvGrpSpPr>
            <p:cNvPr id="1402" name="Google Shape;1402;p71"/>
            <p:cNvGrpSpPr/>
            <p:nvPr/>
          </p:nvGrpSpPr>
          <p:grpSpPr>
            <a:xfrm>
              <a:off x="1219200" y="3050163"/>
              <a:ext cx="1999989" cy="400112"/>
              <a:chOff x="1219200" y="3050163"/>
              <a:chExt cx="1999989" cy="400112"/>
            </a:xfrm>
          </p:grpSpPr>
          <p:sp>
            <p:nvSpPr>
              <p:cNvPr id="1403" name="Google Shape;1403;p71"/>
              <p:cNvSpPr txBox="1"/>
              <p:nvPr/>
            </p:nvSpPr>
            <p:spPr>
              <a:xfrm>
                <a:off x="1219200"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404" name="Google Shape;1404;p71"/>
              <p:cNvSpPr txBox="1"/>
              <p:nvPr/>
            </p:nvSpPr>
            <p:spPr>
              <a:xfrm>
                <a:off x="1745535"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405" name="Google Shape;1405;p71"/>
              <p:cNvSpPr txBox="1"/>
              <p:nvPr/>
            </p:nvSpPr>
            <p:spPr>
              <a:xfrm>
                <a:off x="2278934" y="30501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406" name="Google Shape;1406;p71"/>
              <p:cNvSpPr txBox="1"/>
              <p:nvPr/>
            </p:nvSpPr>
            <p:spPr>
              <a:xfrm>
                <a:off x="2808985" y="30501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grpSp>
        <p:grpSp>
          <p:nvGrpSpPr>
            <p:cNvPr id="1407" name="Google Shape;1407;p71"/>
            <p:cNvGrpSpPr/>
            <p:nvPr/>
          </p:nvGrpSpPr>
          <p:grpSpPr>
            <a:xfrm>
              <a:off x="3328098" y="3050163"/>
              <a:ext cx="1999989" cy="400112"/>
              <a:chOff x="1371600" y="3202563"/>
              <a:chExt cx="1999989" cy="400112"/>
            </a:xfrm>
          </p:grpSpPr>
          <p:sp>
            <p:nvSpPr>
              <p:cNvPr id="1408" name="Google Shape;1408;p71"/>
              <p:cNvSpPr txBox="1"/>
              <p:nvPr/>
            </p:nvSpPr>
            <p:spPr>
              <a:xfrm>
                <a:off x="1371600"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409" name="Google Shape;1409;p71"/>
              <p:cNvSpPr txBox="1"/>
              <p:nvPr/>
            </p:nvSpPr>
            <p:spPr>
              <a:xfrm>
                <a:off x="1897935"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410" name="Google Shape;1410;p71"/>
              <p:cNvSpPr txBox="1"/>
              <p:nvPr/>
            </p:nvSpPr>
            <p:spPr>
              <a:xfrm>
                <a:off x="2431334" y="32025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411" name="Google Shape;1411;p71"/>
              <p:cNvSpPr txBox="1"/>
              <p:nvPr/>
            </p:nvSpPr>
            <p:spPr>
              <a:xfrm>
                <a:off x="2961385" y="32025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grpSp>
        <p:grpSp>
          <p:nvGrpSpPr>
            <p:cNvPr id="1412" name="Google Shape;1412;p71"/>
            <p:cNvGrpSpPr/>
            <p:nvPr/>
          </p:nvGrpSpPr>
          <p:grpSpPr>
            <a:xfrm>
              <a:off x="5447934" y="3050161"/>
              <a:ext cx="2100469" cy="400112"/>
              <a:chOff x="2917894" y="4232520"/>
              <a:chExt cx="2100469" cy="400112"/>
            </a:xfrm>
          </p:grpSpPr>
          <p:sp>
            <p:nvSpPr>
              <p:cNvPr id="1413" name="Google Shape;1413;p71"/>
              <p:cNvSpPr txBox="1"/>
              <p:nvPr/>
            </p:nvSpPr>
            <p:spPr>
              <a:xfrm>
                <a:off x="2917894"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414" name="Google Shape;1414;p71"/>
              <p:cNvSpPr txBox="1"/>
              <p:nvPr/>
            </p:nvSpPr>
            <p:spPr>
              <a:xfrm>
                <a:off x="3444229"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415" name="Google Shape;1415;p71"/>
              <p:cNvSpPr txBox="1"/>
              <p:nvPr/>
            </p:nvSpPr>
            <p:spPr>
              <a:xfrm>
                <a:off x="3929901" y="4232520"/>
                <a:ext cx="510268"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416" name="Google Shape;1416;p71"/>
              <p:cNvSpPr txBox="1"/>
              <p:nvPr/>
            </p:nvSpPr>
            <p:spPr>
              <a:xfrm>
                <a:off x="4488312" y="4232521"/>
                <a:ext cx="530051"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grpSp>
        <p:sp>
          <p:nvSpPr>
            <p:cNvPr id="1417" name="Google Shape;1417;p71"/>
            <p:cNvSpPr txBox="1"/>
            <p:nvPr/>
          </p:nvSpPr>
          <p:spPr>
            <a:xfrm>
              <a:off x="209130" y="3643089"/>
              <a:ext cx="884675"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Block</a:t>
              </a:r>
              <a:endParaRPr>
                <a:latin typeface="Arial" panose="020B0604020202020204" pitchFamily="34" charset="0"/>
                <a:cs typeface="Arial" panose="020B0604020202020204" pitchFamily="34" charset="0"/>
              </a:endParaRPr>
            </a:p>
          </p:txBody>
        </p:sp>
        <p:grpSp>
          <p:nvGrpSpPr>
            <p:cNvPr id="1418" name="Google Shape;1418;p71"/>
            <p:cNvGrpSpPr/>
            <p:nvPr/>
          </p:nvGrpSpPr>
          <p:grpSpPr>
            <a:xfrm>
              <a:off x="1164195" y="3388605"/>
              <a:ext cx="2075090" cy="684736"/>
              <a:chOff x="1164195" y="3388606"/>
              <a:chExt cx="2075090" cy="684736"/>
            </a:xfrm>
          </p:grpSpPr>
          <p:sp>
            <p:nvSpPr>
              <p:cNvPr id="1419" name="Google Shape;1419;p71"/>
              <p:cNvSpPr txBox="1"/>
              <p:nvPr/>
            </p:nvSpPr>
            <p:spPr>
              <a:xfrm>
                <a:off x="2012233"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420" name="Google Shape;1420;p71"/>
              <p:cNvSpPr/>
              <p:nvPr/>
            </p:nvSpPr>
            <p:spPr>
              <a:xfrm rot="5400000">
                <a:off x="202914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21" name="Google Shape;1421;p71"/>
            <p:cNvGrpSpPr/>
            <p:nvPr/>
          </p:nvGrpSpPr>
          <p:grpSpPr>
            <a:xfrm>
              <a:off x="3307008" y="3392124"/>
              <a:ext cx="2075090" cy="681215"/>
              <a:chOff x="3307008" y="3392125"/>
              <a:chExt cx="2075090" cy="681215"/>
            </a:xfrm>
          </p:grpSpPr>
          <p:sp>
            <p:nvSpPr>
              <p:cNvPr id="1422" name="Google Shape;1422;p71"/>
              <p:cNvSpPr txBox="1"/>
              <p:nvPr/>
            </p:nvSpPr>
            <p:spPr>
              <a:xfrm>
                <a:off x="4142485" y="3673231"/>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423" name="Google Shape;1423;p71"/>
              <p:cNvSpPr/>
              <p:nvPr/>
            </p:nvSpPr>
            <p:spPr>
              <a:xfrm rot="5400000">
                <a:off x="4171955" y="2527177"/>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24" name="Google Shape;1424;p71"/>
            <p:cNvGrpSpPr/>
            <p:nvPr/>
          </p:nvGrpSpPr>
          <p:grpSpPr>
            <a:xfrm>
              <a:off x="5447935" y="3388605"/>
              <a:ext cx="2075090" cy="684736"/>
              <a:chOff x="5447934" y="3388606"/>
              <a:chExt cx="2075090" cy="684736"/>
            </a:xfrm>
          </p:grpSpPr>
          <p:sp>
            <p:nvSpPr>
              <p:cNvPr id="1425" name="Google Shape;1425;p71"/>
              <p:cNvSpPr txBox="1"/>
              <p:nvPr/>
            </p:nvSpPr>
            <p:spPr>
              <a:xfrm>
                <a:off x="6272736"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426" name="Google Shape;1426;p71"/>
              <p:cNvSpPr/>
              <p:nvPr/>
            </p:nvSpPr>
            <p:spPr>
              <a:xfrm rot="5400000">
                <a:off x="631288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sp>
        <p:nvSpPr>
          <p:cNvPr id="1427" name="Google Shape;1427;p71"/>
          <p:cNvSpPr txBox="1"/>
          <p:nvPr/>
        </p:nvSpPr>
        <p:spPr>
          <a:xfrm>
            <a:off x="1125418" y="3591386"/>
            <a:ext cx="5855045" cy="1551497"/>
          </a:xfrm>
          <a:prstGeom prst="rect">
            <a:avLst/>
          </a:prstGeom>
          <a:noFill/>
          <a:ln>
            <a:noFill/>
          </a:ln>
        </p:spPr>
        <p:txBody>
          <a:bodyPr spcFirstLastPara="1" wrap="square" lIns="68575" tIns="34275" rIns="68575" bIns="34275" anchor="t" anchorCtr="0">
            <a:noAutofit/>
          </a:bodyPr>
          <a:lstStyle/>
          <a:p>
            <a:pPr marL="342900" marR="0" lvl="0" indent="-342900" algn="l" rtl="0">
              <a:spcBef>
                <a:spcPts val="0"/>
              </a:spcBef>
              <a:spcAft>
                <a:spcPts val="0"/>
              </a:spcAft>
              <a:buClr>
                <a:schemeClr val="dk1"/>
              </a:buClr>
              <a:buSzPts val="1800"/>
              <a:buFont typeface="Gill Sans"/>
              <a:buChar char="•"/>
            </a:pPr>
            <a:r>
              <a:rPr lang="en-US" sz="1800">
                <a:solidFill>
                  <a:schemeClr val="dk1"/>
                </a:solidFill>
                <a:latin typeface="Arial" panose="020B0604020202020204" pitchFamily="34" charset="0"/>
                <a:ea typeface="Gill Sans"/>
                <a:cs typeface="Arial" panose="020B0604020202020204" pitchFamily="34" charset="0"/>
                <a:sym typeface="Gill Sans"/>
              </a:rPr>
              <a:t>To write a single page, you must </a:t>
            </a:r>
            <a:r>
              <a:rPr lang="en-US" sz="1800">
                <a:solidFill>
                  <a:srgbClr val="C00000"/>
                </a:solidFill>
                <a:latin typeface="Arial" panose="020B0604020202020204" pitchFamily="34" charset="0"/>
                <a:ea typeface="Gill Sans"/>
                <a:cs typeface="Arial" panose="020B0604020202020204" pitchFamily="34" charset="0"/>
                <a:sym typeface="Gill Sans"/>
              </a:rPr>
              <a:t>erase the entire block first</a:t>
            </a:r>
            <a:endParaRPr>
              <a:latin typeface="Arial" panose="020B0604020202020204" pitchFamily="34" charset="0"/>
              <a:cs typeface="Arial" panose="020B0604020202020204" pitchFamily="34" charset="0"/>
            </a:endParaRPr>
          </a:p>
          <a:p>
            <a:pPr marL="342900" marR="0" lvl="0" indent="-342900" algn="l" rtl="0">
              <a:spcBef>
                <a:spcPts val="360"/>
              </a:spcBef>
              <a:spcAft>
                <a:spcPts val="0"/>
              </a:spcAft>
              <a:buClr>
                <a:schemeClr val="dk1"/>
              </a:buClr>
              <a:buSzPts val="1800"/>
              <a:buFont typeface="Gill Sans"/>
              <a:buChar char="•"/>
            </a:pPr>
            <a:r>
              <a:rPr lang="en-US" sz="1800">
                <a:solidFill>
                  <a:schemeClr val="dk1"/>
                </a:solidFill>
                <a:latin typeface="Arial" panose="020B0604020202020204" pitchFamily="34" charset="0"/>
                <a:ea typeface="Gill Sans"/>
                <a:cs typeface="Arial" panose="020B0604020202020204" pitchFamily="34" charset="0"/>
                <a:sym typeface="Gill Sans"/>
              </a:rPr>
              <a:t>A block is likely to fail after a certain number of erases (~1000 for slowest-but-highest-density flash, ~100,000 for fastest-but-lowest-density flash) </a:t>
            </a:r>
            <a:endParaRPr>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7">
                                            <p:txEl>
                                              <p:pRg st="0" end="0"/>
                                            </p:txEl>
                                          </p:spTgt>
                                        </p:tgtEl>
                                        <p:attrNameLst>
                                          <p:attrName>style.visibility</p:attrName>
                                        </p:attrNameLst>
                                      </p:cBhvr>
                                      <p:to>
                                        <p:strVal val="visible"/>
                                      </p:to>
                                    </p:set>
                                    <p:animEffect transition="in" filter="fade">
                                      <p:cBhvr>
                                        <p:cTn id="7" dur="500"/>
                                        <p:tgtEl>
                                          <p:spTgt spid="14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27">
                                            <p:txEl>
                                              <p:pRg st="1" end="1"/>
                                            </p:txEl>
                                          </p:spTgt>
                                        </p:tgtEl>
                                        <p:attrNameLst>
                                          <p:attrName>style.visibility</p:attrName>
                                        </p:attrNameLst>
                                      </p:cBhvr>
                                      <p:to>
                                        <p:strVal val="visible"/>
                                      </p:to>
                                    </p:set>
                                    <p:animEffect transition="in" filter="fade">
                                      <p:cBhvr>
                                        <p:cTn id="12" dur="500"/>
                                        <p:tgtEl>
                                          <p:spTgt spid="14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Shape 1431"/>
        <p:cNvGrpSpPr/>
        <p:nvPr/>
      </p:nvGrpSpPr>
      <p:grpSpPr>
        <a:xfrm>
          <a:off x="0" y="0"/>
          <a:ext cx="0" cy="0"/>
          <a:chOff x="0" y="0"/>
          <a:chExt cx="0" cy="0"/>
        </a:xfrm>
      </p:grpSpPr>
      <p:sp>
        <p:nvSpPr>
          <p:cNvPr id="1432" name="Google Shape;1432;p7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FTL Approach #1: Direct Mapping</a:t>
            </a:r>
            <a:endParaRPr/>
          </a:p>
        </p:txBody>
      </p:sp>
      <p:sp>
        <p:nvSpPr>
          <p:cNvPr id="1433" name="Google Shape;1433;p72"/>
          <p:cNvSpPr txBox="1">
            <a:spLocks noGrp="1"/>
          </p:cNvSpPr>
          <p:nvPr>
            <p:ph type="body" idx="1"/>
          </p:nvPr>
        </p:nvSpPr>
        <p:spPr>
          <a:xfrm>
            <a:off x="457200" y="1200151"/>
            <a:ext cx="8229600" cy="502143"/>
          </a:xfrm>
          <a:prstGeom prst="rect">
            <a:avLst/>
          </a:prstGeom>
          <a:noFill/>
          <a:ln>
            <a:noFill/>
          </a:ln>
        </p:spPr>
        <p:txBody>
          <a:bodyPr spcFirstLastPara="1" wrap="square" lIns="91425" tIns="45700" rIns="91425" bIns="45700" anchor="t" anchorCtr="0">
            <a:normAutofit fontScale="92500"/>
          </a:bodyPr>
          <a:lstStyle/>
          <a:p>
            <a:pPr marL="342900" lvl="0" indent="-342900" algn="l" rtl="0">
              <a:spcBef>
                <a:spcPts val="0"/>
              </a:spcBef>
              <a:spcAft>
                <a:spcPts val="0"/>
              </a:spcAft>
              <a:buClr>
                <a:schemeClr val="dk1"/>
              </a:buClr>
              <a:buSzPct val="100000"/>
              <a:buChar char="•"/>
            </a:pPr>
            <a:r>
              <a:rPr lang="en-US"/>
              <a:t>Have a 1-1 correspondence between logical pages and physical pages</a:t>
            </a:r>
            <a:endParaRPr/>
          </a:p>
        </p:txBody>
      </p:sp>
      <p:sp>
        <p:nvSpPr>
          <p:cNvPr id="1434" name="Google Shape;1434;p72"/>
          <p:cNvSpPr txBox="1"/>
          <p:nvPr/>
        </p:nvSpPr>
        <p:spPr>
          <a:xfrm>
            <a:off x="1476103" y="3028950"/>
            <a:ext cx="6524897" cy="2057400"/>
          </a:xfrm>
          <a:prstGeom prst="rect">
            <a:avLst/>
          </a:prstGeom>
          <a:noFill/>
          <a:ln>
            <a:noFill/>
          </a:ln>
        </p:spPr>
        <p:txBody>
          <a:bodyPr spcFirstLastPara="1" wrap="square" lIns="68575" tIns="34275" rIns="68575" bIns="34275" anchor="t" anchorCtr="0">
            <a:noAutofit/>
          </a:bodyPr>
          <a:lstStyle/>
          <a:p>
            <a:pPr marL="342900" marR="0" lvl="0" indent="-342900" algn="l" rtl="0">
              <a:spcBef>
                <a:spcPts val="0"/>
              </a:spcBef>
              <a:spcAft>
                <a:spcPts val="0"/>
              </a:spcAft>
              <a:buClr>
                <a:schemeClr val="dk1"/>
              </a:buClr>
              <a:buSzPts val="1800"/>
              <a:buFont typeface="Gill Sans"/>
              <a:buChar char="•"/>
            </a:pPr>
            <a:r>
              <a:rPr lang="en-US" sz="1800">
                <a:solidFill>
                  <a:schemeClr val="dk1"/>
                </a:solidFill>
                <a:latin typeface="Arial" panose="020B0604020202020204" pitchFamily="34" charset="0"/>
                <a:ea typeface="Gill Sans"/>
                <a:cs typeface="Arial" panose="020B0604020202020204" pitchFamily="34" charset="0"/>
                <a:sym typeface="Gill Sans"/>
              </a:rPr>
              <a:t>Reading a page is straightforward</a:t>
            </a:r>
            <a:endParaRPr>
              <a:latin typeface="Arial" panose="020B0604020202020204" pitchFamily="34" charset="0"/>
              <a:cs typeface="Arial" panose="020B0604020202020204" pitchFamily="34" charset="0"/>
            </a:endParaRPr>
          </a:p>
          <a:p>
            <a:pPr marL="342900" marR="0" lvl="0" indent="-342900" algn="l" rtl="0">
              <a:spcBef>
                <a:spcPts val="360"/>
              </a:spcBef>
              <a:spcAft>
                <a:spcPts val="0"/>
              </a:spcAft>
              <a:buClr>
                <a:schemeClr val="dk1"/>
              </a:buClr>
              <a:buSzPts val="1800"/>
              <a:buFont typeface="Gill Sans"/>
              <a:buChar char="•"/>
            </a:pPr>
            <a:r>
              <a:rPr lang="en-US" sz="1800">
                <a:solidFill>
                  <a:schemeClr val="dk1"/>
                </a:solidFill>
                <a:latin typeface="Arial" panose="020B0604020202020204" pitchFamily="34" charset="0"/>
                <a:ea typeface="Gill Sans"/>
                <a:cs typeface="Arial" panose="020B0604020202020204" pitchFamily="34" charset="0"/>
                <a:sym typeface="Gill Sans"/>
              </a:rPr>
              <a:t>Writing a page is trickier:</a:t>
            </a:r>
            <a:endParaRPr>
              <a:latin typeface="Arial" panose="020B0604020202020204" pitchFamily="34" charset="0"/>
              <a:cs typeface="Arial" panose="020B0604020202020204" pitchFamily="34" charset="0"/>
            </a:endParaRPr>
          </a:p>
          <a:p>
            <a:pPr marL="742950" marR="0" lvl="1" indent="-285750" algn="l" rtl="0">
              <a:spcBef>
                <a:spcPts val="360"/>
              </a:spcBef>
              <a:spcAft>
                <a:spcPts val="0"/>
              </a:spcAft>
              <a:buClr>
                <a:schemeClr val="dk1"/>
              </a:buClr>
              <a:buSzPts val="1800"/>
              <a:buFont typeface="Times"/>
              <a:buChar char="•"/>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Read </a:t>
            </a:r>
            <a:r>
              <a:rPr lang="en-US" sz="1800" b="0" i="0" u="sng" strike="noStrike" cap="none">
                <a:solidFill>
                  <a:schemeClr val="dk1"/>
                </a:solidFill>
                <a:latin typeface="Arial" panose="020B0604020202020204" pitchFamily="34" charset="0"/>
                <a:ea typeface="Gill Sans"/>
                <a:cs typeface="Arial" panose="020B0604020202020204" pitchFamily="34" charset="0"/>
                <a:sym typeface="Gill Sans"/>
              </a:rPr>
              <a:t>the entire physical block </a:t>
            </a: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into memory</a:t>
            </a:r>
            <a:endParaRPr>
              <a:latin typeface="Arial" panose="020B0604020202020204" pitchFamily="34" charset="0"/>
              <a:cs typeface="Arial" panose="020B0604020202020204" pitchFamily="34" charset="0"/>
            </a:endParaRPr>
          </a:p>
          <a:p>
            <a:pPr marL="742950" marR="0" lvl="1" indent="-285750" algn="l" rtl="0">
              <a:spcBef>
                <a:spcPts val="360"/>
              </a:spcBef>
              <a:spcAft>
                <a:spcPts val="0"/>
              </a:spcAft>
              <a:buClr>
                <a:schemeClr val="dk1"/>
              </a:buClr>
              <a:buSzPts val="1800"/>
              <a:buFont typeface="Times"/>
              <a:buChar char="•"/>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Update the relevant page in the in-memory block</a:t>
            </a:r>
            <a:endParaRPr>
              <a:latin typeface="Arial" panose="020B0604020202020204" pitchFamily="34" charset="0"/>
              <a:cs typeface="Arial" panose="020B0604020202020204" pitchFamily="34" charset="0"/>
            </a:endParaRPr>
          </a:p>
          <a:p>
            <a:pPr marL="742950" marR="0" lvl="1" indent="-285750" algn="l" rtl="0">
              <a:spcBef>
                <a:spcPts val="360"/>
              </a:spcBef>
              <a:spcAft>
                <a:spcPts val="0"/>
              </a:spcAft>
              <a:buClr>
                <a:schemeClr val="dk1"/>
              </a:buClr>
              <a:buSzPts val="1800"/>
              <a:buFont typeface="Times"/>
              <a:buChar char="•"/>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Erase </a:t>
            </a:r>
            <a:r>
              <a:rPr lang="en-US" sz="1800" b="0" i="0" u="sng" strike="noStrike" cap="none">
                <a:solidFill>
                  <a:schemeClr val="dk1"/>
                </a:solidFill>
                <a:latin typeface="Arial" panose="020B0604020202020204" pitchFamily="34" charset="0"/>
                <a:ea typeface="Gill Sans"/>
                <a:cs typeface="Arial" panose="020B0604020202020204" pitchFamily="34" charset="0"/>
                <a:sym typeface="Gill Sans"/>
              </a:rPr>
              <a:t>the entire physical block</a:t>
            </a:r>
            <a:endParaRPr>
              <a:latin typeface="Arial" panose="020B0604020202020204" pitchFamily="34" charset="0"/>
              <a:cs typeface="Arial" panose="020B0604020202020204" pitchFamily="34" charset="0"/>
            </a:endParaRPr>
          </a:p>
          <a:p>
            <a:pPr marL="742950" marR="0" lvl="1" indent="-285750" algn="l" rtl="0">
              <a:spcBef>
                <a:spcPts val="360"/>
              </a:spcBef>
              <a:spcAft>
                <a:spcPts val="0"/>
              </a:spcAft>
              <a:buClr>
                <a:schemeClr val="dk1"/>
              </a:buClr>
              <a:buSzPts val="1800"/>
              <a:buFont typeface="Times"/>
              <a:buChar char="•"/>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Program </a:t>
            </a:r>
            <a:r>
              <a:rPr lang="en-US" sz="1800" b="0" i="0" u="sng" strike="noStrike" cap="none">
                <a:solidFill>
                  <a:schemeClr val="dk1"/>
                </a:solidFill>
                <a:latin typeface="Arial" panose="020B0604020202020204" pitchFamily="34" charset="0"/>
                <a:ea typeface="Gill Sans"/>
                <a:cs typeface="Arial" panose="020B0604020202020204" pitchFamily="34" charset="0"/>
                <a:sym typeface="Gill Sans"/>
              </a:rPr>
              <a:t>the entire physical block </a:t>
            </a: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using the new block value</a:t>
            </a:r>
            <a:endParaRPr>
              <a:latin typeface="Arial" panose="020B0604020202020204" pitchFamily="34" charset="0"/>
              <a:cs typeface="Arial" panose="020B0604020202020204" pitchFamily="34" charset="0"/>
            </a:endParaRPr>
          </a:p>
        </p:txBody>
      </p:sp>
      <p:grpSp>
        <p:nvGrpSpPr>
          <p:cNvPr id="1435" name="Google Shape;1435;p72"/>
          <p:cNvGrpSpPr/>
          <p:nvPr/>
        </p:nvGrpSpPr>
        <p:grpSpPr>
          <a:xfrm>
            <a:off x="2255228" y="1702294"/>
            <a:ext cx="4798088" cy="400050"/>
            <a:chOff x="1482970" y="2155779"/>
            <a:chExt cx="6397451" cy="533400"/>
          </a:xfrm>
        </p:grpSpPr>
        <p:grpSp>
          <p:nvGrpSpPr>
            <p:cNvPr id="1436" name="Google Shape;1436;p72"/>
            <p:cNvGrpSpPr/>
            <p:nvPr/>
          </p:nvGrpSpPr>
          <p:grpSpPr>
            <a:xfrm>
              <a:off x="1482970" y="2155779"/>
              <a:ext cx="2133600" cy="533400"/>
              <a:chOff x="3604009" y="3624941"/>
              <a:chExt cx="1828800" cy="457200"/>
            </a:xfrm>
          </p:grpSpPr>
          <p:sp>
            <p:nvSpPr>
              <p:cNvPr id="1437" name="Google Shape;1437;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38" name="Google Shape;1438;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39" name="Google Shape;1439;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0" name="Google Shape;1440;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41" name="Google Shape;1441;p72"/>
            <p:cNvGrpSpPr/>
            <p:nvPr/>
          </p:nvGrpSpPr>
          <p:grpSpPr>
            <a:xfrm>
              <a:off x="3613221" y="2155779"/>
              <a:ext cx="2133600" cy="533400"/>
              <a:chOff x="3604009" y="3624941"/>
              <a:chExt cx="1828800" cy="457200"/>
            </a:xfrm>
          </p:grpSpPr>
          <p:sp>
            <p:nvSpPr>
              <p:cNvPr id="1442" name="Google Shape;1442;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3" name="Google Shape;1443;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4" name="Google Shape;1444;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5" name="Google Shape;1445;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46" name="Google Shape;1446;p72"/>
            <p:cNvGrpSpPr/>
            <p:nvPr/>
          </p:nvGrpSpPr>
          <p:grpSpPr>
            <a:xfrm>
              <a:off x="5746821" y="2155779"/>
              <a:ext cx="2133600" cy="533400"/>
              <a:chOff x="3604009" y="3624941"/>
              <a:chExt cx="1828800" cy="457200"/>
            </a:xfrm>
          </p:grpSpPr>
          <p:sp>
            <p:nvSpPr>
              <p:cNvPr id="1447" name="Google Shape;1447;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8" name="Google Shape;1448;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49" name="Google Shape;1449;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50" name="Google Shape;1450;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grpSp>
        <p:nvGrpSpPr>
          <p:cNvPr id="1451" name="Google Shape;1451;p72"/>
          <p:cNvGrpSpPr/>
          <p:nvPr/>
        </p:nvGrpSpPr>
        <p:grpSpPr>
          <a:xfrm>
            <a:off x="1202533" y="1593047"/>
            <a:ext cx="919619" cy="522528"/>
            <a:chOff x="79378" y="2151996"/>
            <a:chExt cx="1226158" cy="696703"/>
          </a:xfrm>
        </p:grpSpPr>
        <p:sp>
          <p:nvSpPr>
            <p:cNvPr id="1452" name="Google Shape;1452;p72"/>
            <p:cNvSpPr txBox="1"/>
            <p:nvPr/>
          </p:nvSpPr>
          <p:spPr>
            <a:xfrm>
              <a:off x="79378" y="2151996"/>
              <a:ext cx="1212843" cy="430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Logical</a:t>
              </a:r>
              <a:endParaRPr>
                <a:latin typeface="Arial" panose="020B0604020202020204" pitchFamily="34" charset="0"/>
                <a:cs typeface="Arial" panose="020B0604020202020204" pitchFamily="34" charset="0"/>
              </a:endParaRPr>
            </a:p>
          </p:txBody>
        </p:sp>
        <p:sp>
          <p:nvSpPr>
            <p:cNvPr id="1453" name="Google Shape;1453;p72"/>
            <p:cNvSpPr txBox="1"/>
            <p:nvPr/>
          </p:nvSpPr>
          <p:spPr>
            <a:xfrm>
              <a:off x="92693" y="2417813"/>
              <a:ext cx="1212843" cy="430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pages</a:t>
              </a:r>
              <a:endParaRPr>
                <a:latin typeface="Arial" panose="020B0604020202020204" pitchFamily="34" charset="0"/>
                <a:cs typeface="Arial" panose="020B0604020202020204" pitchFamily="34" charset="0"/>
              </a:endParaRPr>
            </a:p>
          </p:txBody>
        </p:sp>
      </p:grpSp>
      <p:grpSp>
        <p:nvGrpSpPr>
          <p:cNvPr id="1454" name="Google Shape;1454;p72"/>
          <p:cNvGrpSpPr/>
          <p:nvPr/>
        </p:nvGrpSpPr>
        <p:grpSpPr>
          <a:xfrm>
            <a:off x="1212520" y="2340198"/>
            <a:ext cx="919619" cy="522528"/>
            <a:chOff x="79378" y="2151996"/>
            <a:chExt cx="1226158" cy="696703"/>
          </a:xfrm>
        </p:grpSpPr>
        <p:sp>
          <p:nvSpPr>
            <p:cNvPr id="1455" name="Google Shape;1455;p72"/>
            <p:cNvSpPr txBox="1"/>
            <p:nvPr/>
          </p:nvSpPr>
          <p:spPr>
            <a:xfrm>
              <a:off x="79378" y="2151996"/>
              <a:ext cx="1212843" cy="430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Physical</a:t>
              </a:r>
              <a:endParaRPr>
                <a:latin typeface="Arial" panose="020B0604020202020204" pitchFamily="34" charset="0"/>
                <a:cs typeface="Arial" panose="020B0604020202020204" pitchFamily="34" charset="0"/>
              </a:endParaRPr>
            </a:p>
          </p:txBody>
        </p:sp>
        <p:sp>
          <p:nvSpPr>
            <p:cNvPr id="1456" name="Google Shape;1456;p72"/>
            <p:cNvSpPr txBox="1"/>
            <p:nvPr/>
          </p:nvSpPr>
          <p:spPr>
            <a:xfrm>
              <a:off x="92693" y="2417813"/>
              <a:ext cx="1212843" cy="430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pages</a:t>
              </a:r>
              <a:endParaRPr>
                <a:latin typeface="Arial" panose="020B0604020202020204" pitchFamily="34" charset="0"/>
                <a:cs typeface="Arial" panose="020B0604020202020204" pitchFamily="34" charset="0"/>
              </a:endParaRPr>
            </a:p>
          </p:txBody>
        </p:sp>
      </p:grpSp>
      <p:grpSp>
        <p:nvGrpSpPr>
          <p:cNvPr id="1457" name="Google Shape;1457;p72"/>
          <p:cNvGrpSpPr/>
          <p:nvPr/>
        </p:nvGrpSpPr>
        <p:grpSpPr>
          <a:xfrm>
            <a:off x="2255228" y="2441299"/>
            <a:ext cx="4798088" cy="400050"/>
            <a:chOff x="1482970" y="2155779"/>
            <a:chExt cx="6397451" cy="533400"/>
          </a:xfrm>
        </p:grpSpPr>
        <p:grpSp>
          <p:nvGrpSpPr>
            <p:cNvPr id="1458" name="Google Shape;1458;p72"/>
            <p:cNvGrpSpPr/>
            <p:nvPr/>
          </p:nvGrpSpPr>
          <p:grpSpPr>
            <a:xfrm>
              <a:off x="1482970" y="2155779"/>
              <a:ext cx="2133600" cy="533400"/>
              <a:chOff x="3604009" y="3624941"/>
              <a:chExt cx="1828800" cy="457200"/>
            </a:xfrm>
          </p:grpSpPr>
          <p:sp>
            <p:nvSpPr>
              <p:cNvPr id="1459" name="Google Shape;1459;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0" name="Google Shape;1460;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1" name="Google Shape;1461;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2" name="Google Shape;1462;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63" name="Google Shape;1463;p72"/>
            <p:cNvGrpSpPr/>
            <p:nvPr/>
          </p:nvGrpSpPr>
          <p:grpSpPr>
            <a:xfrm>
              <a:off x="3613221" y="2155779"/>
              <a:ext cx="2133600" cy="533400"/>
              <a:chOff x="3604009" y="3624941"/>
              <a:chExt cx="1828800" cy="457200"/>
            </a:xfrm>
          </p:grpSpPr>
          <p:sp>
            <p:nvSpPr>
              <p:cNvPr id="1464" name="Google Shape;1464;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5" name="Google Shape;1465;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6" name="Google Shape;1466;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67" name="Google Shape;1467;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68" name="Google Shape;1468;p72"/>
            <p:cNvGrpSpPr/>
            <p:nvPr/>
          </p:nvGrpSpPr>
          <p:grpSpPr>
            <a:xfrm>
              <a:off x="5746821" y="2155779"/>
              <a:ext cx="2133600" cy="533400"/>
              <a:chOff x="3604009" y="3624941"/>
              <a:chExt cx="1828800" cy="457200"/>
            </a:xfrm>
          </p:grpSpPr>
          <p:sp>
            <p:nvSpPr>
              <p:cNvPr id="1469" name="Google Shape;1469;p72"/>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70" name="Google Shape;1470;p72"/>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71" name="Google Shape;1471;p72"/>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72" name="Google Shape;1472;p72"/>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cxnSp>
        <p:nvCxnSpPr>
          <p:cNvPr id="1473" name="Google Shape;1473;p72"/>
          <p:cNvCxnSpPr>
            <a:stCxn id="1437" idx="2"/>
            <a:endCxn id="1459" idx="0"/>
          </p:cNvCxnSpPr>
          <p:nvPr/>
        </p:nvCxnSpPr>
        <p:spPr>
          <a:xfrm>
            <a:off x="2455253"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4" name="Google Shape;1474;p72"/>
          <p:cNvCxnSpPr>
            <a:stCxn id="1438" idx="2"/>
            <a:endCxn id="1460" idx="0"/>
          </p:cNvCxnSpPr>
          <p:nvPr/>
        </p:nvCxnSpPr>
        <p:spPr>
          <a:xfrm>
            <a:off x="2855303"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5" name="Google Shape;1475;p72"/>
          <p:cNvCxnSpPr>
            <a:stCxn id="1450" idx="2"/>
            <a:endCxn id="1472" idx="0"/>
          </p:cNvCxnSpPr>
          <p:nvPr/>
        </p:nvCxnSpPr>
        <p:spPr>
          <a:xfrm>
            <a:off x="685329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6" name="Google Shape;1476;p72"/>
          <p:cNvCxnSpPr>
            <a:stCxn id="1449" idx="2"/>
            <a:endCxn id="1471" idx="0"/>
          </p:cNvCxnSpPr>
          <p:nvPr/>
        </p:nvCxnSpPr>
        <p:spPr>
          <a:xfrm>
            <a:off x="645324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7" name="Google Shape;1477;p72"/>
          <p:cNvCxnSpPr>
            <a:stCxn id="1448" idx="2"/>
            <a:endCxn id="1470" idx="0"/>
          </p:cNvCxnSpPr>
          <p:nvPr/>
        </p:nvCxnSpPr>
        <p:spPr>
          <a:xfrm>
            <a:off x="605319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8" name="Google Shape;1478;p72"/>
          <p:cNvCxnSpPr>
            <a:stCxn id="1447" idx="2"/>
            <a:endCxn id="1469" idx="0"/>
          </p:cNvCxnSpPr>
          <p:nvPr/>
        </p:nvCxnSpPr>
        <p:spPr>
          <a:xfrm>
            <a:off x="565314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79" name="Google Shape;1479;p72"/>
          <p:cNvCxnSpPr>
            <a:stCxn id="1445" idx="2"/>
            <a:endCxn id="1467" idx="0"/>
          </p:cNvCxnSpPr>
          <p:nvPr/>
        </p:nvCxnSpPr>
        <p:spPr>
          <a:xfrm>
            <a:off x="525309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80" name="Google Shape;1480;p72"/>
          <p:cNvCxnSpPr>
            <a:stCxn id="1444" idx="2"/>
            <a:endCxn id="1466" idx="0"/>
          </p:cNvCxnSpPr>
          <p:nvPr/>
        </p:nvCxnSpPr>
        <p:spPr>
          <a:xfrm>
            <a:off x="485304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81" name="Google Shape;1481;p72"/>
          <p:cNvCxnSpPr>
            <a:stCxn id="1439" idx="2"/>
            <a:endCxn id="1461" idx="0"/>
          </p:cNvCxnSpPr>
          <p:nvPr/>
        </p:nvCxnSpPr>
        <p:spPr>
          <a:xfrm>
            <a:off x="3255353"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82" name="Google Shape;1482;p72"/>
          <p:cNvCxnSpPr>
            <a:stCxn id="1443" idx="2"/>
            <a:endCxn id="1465" idx="0"/>
          </p:cNvCxnSpPr>
          <p:nvPr/>
        </p:nvCxnSpPr>
        <p:spPr>
          <a:xfrm>
            <a:off x="445299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83" name="Google Shape;1483;p72"/>
          <p:cNvCxnSpPr>
            <a:stCxn id="1442" idx="2"/>
            <a:endCxn id="1464" idx="0"/>
          </p:cNvCxnSpPr>
          <p:nvPr/>
        </p:nvCxnSpPr>
        <p:spPr>
          <a:xfrm>
            <a:off x="4052941"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484" name="Google Shape;1484;p72"/>
          <p:cNvCxnSpPr>
            <a:stCxn id="1440" idx="2"/>
            <a:endCxn id="1462" idx="0"/>
          </p:cNvCxnSpPr>
          <p:nvPr/>
        </p:nvCxnSpPr>
        <p:spPr>
          <a:xfrm>
            <a:off x="3655403" y="2102344"/>
            <a:ext cx="0" cy="339000"/>
          </a:xfrm>
          <a:prstGeom prst="straightConnector1">
            <a:avLst/>
          </a:prstGeom>
          <a:solidFill>
            <a:schemeClr val="accent1"/>
          </a:solidFill>
          <a:ln w="9525" cap="flat" cmpd="sng">
            <a:solidFill>
              <a:schemeClr val="dk1"/>
            </a:solidFill>
            <a:prstDash val="solid"/>
            <a:round/>
            <a:headEnd type="none" w="sm" len="sm"/>
            <a:tailEnd type="triangle" w="lg" len="lg"/>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4">
                                            <p:txEl>
                                              <p:pRg st="0" end="0"/>
                                            </p:txEl>
                                          </p:spTgt>
                                        </p:tgtEl>
                                        <p:attrNameLst>
                                          <p:attrName>style.visibility</p:attrName>
                                        </p:attrNameLst>
                                      </p:cBhvr>
                                      <p:to>
                                        <p:strVal val="visible"/>
                                      </p:to>
                                    </p:set>
                                    <p:animEffect transition="in" filter="fade">
                                      <p:cBhvr>
                                        <p:cTn id="7" dur="500"/>
                                        <p:tgtEl>
                                          <p:spTgt spid="1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4">
                                            <p:txEl>
                                              <p:pRg st="1" end="1"/>
                                            </p:txEl>
                                          </p:spTgt>
                                        </p:tgtEl>
                                        <p:attrNameLst>
                                          <p:attrName>style.visibility</p:attrName>
                                        </p:attrNameLst>
                                      </p:cBhvr>
                                      <p:to>
                                        <p:strVal val="visible"/>
                                      </p:to>
                                    </p:set>
                                    <p:animEffect transition="in" filter="fade">
                                      <p:cBhvr>
                                        <p:cTn id="12" dur="500"/>
                                        <p:tgtEl>
                                          <p:spTgt spid="14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4">
                                            <p:txEl>
                                              <p:pRg st="2" end="2"/>
                                            </p:txEl>
                                          </p:spTgt>
                                        </p:tgtEl>
                                        <p:attrNameLst>
                                          <p:attrName>style.visibility</p:attrName>
                                        </p:attrNameLst>
                                      </p:cBhvr>
                                      <p:to>
                                        <p:strVal val="visible"/>
                                      </p:to>
                                    </p:set>
                                    <p:animEffect transition="in" filter="fade">
                                      <p:cBhvr>
                                        <p:cTn id="17" dur="500"/>
                                        <p:tgtEl>
                                          <p:spTgt spid="14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34">
                                            <p:txEl>
                                              <p:pRg st="3" end="3"/>
                                            </p:txEl>
                                          </p:spTgt>
                                        </p:tgtEl>
                                        <p:attrNameLst>
                                          <p:attrName>style.visibility</p:attrName>
                                        </p:attrNameLst>
                                      </p:cBhvr>
                                      <p:to>
                                        <p:strVal val="visible"/>
                                      </p:to>
                                    </p:set>
                                    <p:animEffect transition="in" filter="fade">
                                      <p:cBhvr>
                                        <p:cTn id="22" dur="500"/>
                                        <p:tgtEl>
                                          <p:spTgt spid="143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34">
                                            <p:txEl>
                                              <p:pRg st="4" end="4"/>
                                            </p:txEl>
                                          </p:spTgt>
                                        </p:tgtEl>
                                        <p:attrNameLst>
                                          <p:attrName>style.visibility</p:attrName>
                                        </p:attrNameLst>
                                      </p:cBhvr>
                                      <p:to>
                                        <p:strVal val="visible"/>
                                      </p:to>
                                    </p:set>
                                    <p:animEffect transition="in" filter="fade">
                                      <p:cBhvr>
                                        <p:cTn id="27" dur="500"/>
                                        <p:tgtEl>
                                          <p:spTgt spid="143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34">
                                            <p:txEl>
                                              <p:pRg st="5" end="5"/>
                                            </p:txEl>
                                          </p:spTgt>
                                        </p:tgtEl>
                                        <p:attrNameLst>
                                          <p:attrName>style.visibility</p:attrName>
                                        </p:attrNameLst>
                                      </p:cBhvr>
                                      <p:to>
                                        <p:strVal val="visible"/>
                                      </p:to>
                                    </p:set>
                                    <p:animEffect transition="in" filter="fade">
                                      <p:cBhvr>
                                        <p:cTn id="32" dur="500"/>
                                        <p:tgtEl>
                                          <p:spTgt spid="14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Shape 1488"/>
        <p:cNvGrpSpPr/>
        <p:nvPr/>
      </p:nvGrpSpPr>
      <p:grpSpPr>
        <a:xfrm>
          <a:off x="0" y="0"/>
          <a:ext cx="0" cy="0"/>
          <a:chOff x="0" y="0"/>
          <a:chExt cx="0" cy="0"/>
        </a:xfrm>
      </p:grpSpPr>
      <p:sp>
        <p:nvSpPr>
          <p:cNvPr id="1489" name="Google Shape;1489;p7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SSD FTL Approach #2: Log-based mapping</a:t>
            </a:r>
            <a:endParaRPr/>
          </a:p>
        </p:txBody>
      </p:sp>
      <p:sp>
        <p:nvSpPr>
          <p:cNvPr id="1490" name="Google Shape;1490;p73"/>
          <p:cNvSpPr txBox="1">
            <a:spLocks noGrp="1"/>
          </p:cNvSpPr>
          <p:nvPr>
            <p:ph type="body" idx="1"/>
          </p:nvPr>
        </p:nvSpPr>
        <p:spPr>
          <a:xfrm>
            <a:off x="457200" y="1200151"/>
            <a:ext cx="8229600" cy="985704"/>
          </a:xfrm>
          <a:prstGeom prst="rect">
            <a:avLst/>
          </a:prstGeom>
          <a:noFill/>
          <a:ln>
            <a:noFill/>
          </a:ln>
        </p:spPr>
        <p:txBody>
          <a:bodyPr spcFirstLastPara="1" wrap="square" lIns="91425" tIns="45700" rIns="91425" bIns="45700" anchor="t" anchorCtr="0">
            <a:normAutofit fontScale="92500" lnSpcReduction="20000"/>
          </a:bodyPr>
          <a:lstStyle/>
          <a:p>
            <a:pPr marL="342900" lvl="0" indent="-342900" algn="l" rtl="0">
              <a:spcBef>
                <a:spcPts val="0"/>
              </a:spcBef>
              <a:spcAft>
                <a:spcPts val="0"/>
              </a:spcAft>
              <a:buClr>
                <a:schemeClr val="dk1"/>
              </a:buClr>
              <a:buSzPct val="100000"/>
              <a:buChar char="•"/>
            </a:pPr>
            <a:r>
              <a:rPr lang="en-US"/>
              <a:t>Basic idea: Treat the physical blocks like a log</a:t>
            </a:r>
            <a:endParaRPr/>
          </a:p>
          <a:p>
            <a:pPr marL="742950" lvl="1" indent="-285750" algn="l" rtl="0">
              <a:spcBef>
                <a:spcPts val="306"/>
              </a:spcBef>
              <a:spcAft>
                <a:spcPts val="0"/>
              </a:spcAft>
              <a:buClr>
                <a:schemeClr val="dk1"/>
              </a:buClr>
              <a:buSzPct val="100000"/>
              <a:buChar char="–"/>
            </a:pPr>
            <a:r>
              <a:rPr lang="en-US" sz="1800"/>
              <a:t>Send data in each page-to-write to the end of the log</a:t>
            </a:r>
            <a:endParaRPr/>
          </a:p>
          <a:p>
            <a:pPr marL="742950" lvl="1" indent="-285750" algn="l" rtl="0">
              <a:spcBef>
                <a:spcPts val="306"/>
              </a:spcBef>
              <a:spcAft>
                <a:spcPts val="0"/>
              </a:spcAft>
              <a:buClr>
                <a:schemeClr val="dk1"/>
              </a:buClr>
              <a:buSzPct val="100000"/>
              <a:buChar char="–"/>
            </a:pPr>
            <a:r>
              <a:rPr lang="en-US" sz="1800"/>
              <a:t>Maintain a mapping between logical pages and the corresponding physical pages in the SSD</a:t>
            </a:r>
            <a:endParaRPr/>
          </a:p>
        </p:txBody>
      </p:sp>
      <p:grpSp>
        <p:nvGrpSpPr>
          <p:cNvPr id="1491" name="Google Shape;1491;p73"/>
          <p:cNvGrpSpPr/>
          <p:nvPr/>
        </p:nvGrpSpPr>
        <p:grpSpPr>
          <a:xfrm>
            <a:off x="1549173" y="3578258"/>
            <a:ext cx="6108927" cy="1233803"/>
            <a:chOff x="209130" y="2428906"/>
            <a:chExt cx="8145236" cy="1645070"/>
          </a:xfrm>
        </p:grpSpPr>
        <p:sp>
          <p:nvSpPr>
            <p:cNvPr id="1492" name="Google Shape;1492;p73"/>
            <p:cNvSpPr txBox="1"/>
            <p:nvPr/>
          </p:nvSpPr>
          <p:spPr>
            <a:xfrm>
              <a:off x="7592366" y="2428906"/>
              <a:ext cx="762000" cy="553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100" b="1">
                  <a:solidFill>
                    <a:schemeClr val="dk1"/>
                  </a:solidFill>
                  <a:latin typeface="Arial" panose="020B0604020202020204" pitchFamily="34" charset="0"/>
                  <a:ea typeface="Gill Sans"/>
                  <a:cs typeface="Arial" panose="020B0604020202020204" pitchFamily="34" charset="0"/>
                  <a:sym typeface="Gill Sans"/>
                </a:rPr>
                <a:t>. . .</a:t>
              </a:r>
              <a:endParaRPr>
                <a:latin typeface="Arial" panose="020B0604020202020204" pitchFamily="34" charset="0"/>
                <a:cs typeface="Arial" panose="020B0604020202020204" pitchFamily="34" charset="0"/>
              </a:endParaRPr>
            </a:p>
          </p:txBody>
        </p:sp>
        <p:grpSp>
          <p:nvGrpSpPr>
            <p:cNvPr id="1493" name="Google Shape;1493;p73"/>
            <p:cNvGrpSpPr/>
            <p:nvPr/>
          </p:nvGrpSpPr>
          <p:grpSpPr>
            <a:xfrm>
              <a:off x="1150536" y="2516765"/>
              <a:ext cx="2133600" cy="533400"/>
              <a:chOff x="3604009" y="3624941"/>
              <a:chExt cx="1828800" cy="457200"/>
            </a:xfrm>
          </p:grpSpPr>
          <p:sp>
            <p:nvSpPr>
              <p:cNvPr id="1494" name="Google Shape;1494;p73"/>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95" name="Google Shape;1495;p73"/>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96" name="Google Shape;1496;p73"/>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497" name="Google Shape;1497;p73"/>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498" name="Google Shape;1498;p73"/>
            <p:cNvGrpSpPr/>
            <p:nvPr/>
          </p:nvGrpSpPr>
          <p:grpSpPr>
            <a:xfrm>
              <a:off x="3280787" y="2516765"/>
              <a:ext cx="2133600" cy="533400"/>
              <a:chOff x="3604009" y="3624941"/>
              <a:chExt cx="1828800" cy="457200"/>
            </a:xfrm>
          </p:grpSpPr>
          <p:sp>
            <p:nvSpPr>
              <p:cNvPr id="1499" name="Google Shape;1499;p73"/>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0" name="Google Shape;1500;p73"/>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1" name="Google Shape;1501;p73"/>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2" name="Google Shape;1502;p73"/>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503" name="Google Shape;1503;p73"/>
            <p:cNvGrpSpPr/>
            <p:nvPr/>
          </p:nvGrpSpPr>
          <p:grpSpPr>
            <a:xfrm>
              <a:off x="5414387" y="2516765"/>
              <a:ext cx="2133600" cy="533400"/>
              <a:chOff x="3604009" y="3624941"/>
              <a:chExt cx="1828800" cy="457200"/>
            </a:xfrm>
          </p:grpSpPr>
          <p:sp>
            <p:nvSpPr>
              <p:cNvPr id="1504" name="Google Shape;1504;p73"/>
              <p:cNvSpPr/>
              <p:nvPr/>
            </p:nvSpPr>
            <p:spPr>
              <a:xfrm>
                <a:off x="36040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5" name="Google Shape;1505;p73"/>
              <p:cNvSpPr/>
              <p:nvPr/>
            </p:nvSpPr>
            <p:spPr>
              <a:xfrm>
                <a:off x="40612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6" name="Google Shape;1506;p73"/>
              <p:cNvSpPr/>
              <p:nvPr/>
            </p:nvSpPr>
            <p:spPr>
              <a:xfrm>
                <a:off x="45184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07" name="Google Shape;1507;p73"/>
              <p:cNvSpPr/>
              <p:nvPr/>
            </p:nvSpPr>
            <p:spPr>
              <a:xfrm>
                <a:off x="4975609" y="3624941"/>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sp>
          <p:nvSpPr>
            <p:cNvPr id="1508" name="Google Shape;1508;p73"/>
            <p:cNvSpPr txBox="1"/>
            <p:nvPr/>
          </p:nvSpPr>
          <p:spPr>
            <a:xfrm>
              <a:off x="209130" y="3030069"/>
              <a:ext cx="884675"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a:t>
              </a:r>
              <a:endParaRPr>
                <a:latin typeface="Arial" panose="020B0604020202020204" pitchFamily="34" charset="0"/>
                <a:cs typeface="Arial" panose="020B0604020202020204" pitchFamily="34" charset="0"/>
              </a:endParaRPr>
            </a:p>
          </p:txBody>
        </p:sp>
        <p:grpSp>
          <p:nvGrpSpPr>
            <p:cNvPr id="1509" name="Google Shape;1509;p73"/>
            <p:cNvGrpSpPr/>
            <p:nvPr/>
          </p:nvGrpSpPr>
          <p:grpSpPr>
            <a:xfrm>
              <a:off x="1219200" y="3050163"/>
              <a:ext cx="1999989" cy="400112"/>
              <a:chOff x="1219200" y="3050163"/>
              <a:chExt cx="1999989" cy="400112"/>
            </a:xfrm>
          </p:grpSpPr>
          <p:sp>
            <p:nvSpPr>
              <p:cNvPr id="1510" name="Google Shape;1510;p73"/>
              <p:cNvSpPr txBox="1"/>
              <p:nvPr/>
            </p:nvSpPr>
            <p:spPr>
              <a:xfrm>
                <a:off x="1219200"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511" name="Google Shape;1511;p73"/>
              <p:cNvSpPr txBox="1"/>
              <p:nvPr/>
            </p:nvSpPr>
            <p:spPr>
              <a:xfrm>
                <a:off x="1745535"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512" name="Google Shape;1512;p73"/>
              <p:cNvSpPr txBox="1"/>
              <p:nvPr/>
            </p:nvSpPr>
            <p:spPr>
              <a:xfrm>
                <a:off x="2278934" y="30501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513" name="Google Shape;1513;p73"/>
              <p:cNvSpPr txBox="1"/>
              <p:nvPr/>
            </p:nvSpPr>
            <p:spPr>
              <a:xfrm>
                <a:off x="2808985" y="30501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grpSp>
        <p:grpSp>
          <p:nvGrpSpPr>
            <p:cNvPr id="1514" name="Google Shape;1514;p73"/>
            <p:cNvGrpSpPr/>
            <p:nvPr/>
          </p:nvGrpSpPr>
          <p:grpSpPr>
            <a:xfrm>
              <a:off x="3328098" y="3050163"/>
              <a:ext cx="1999989" cy="400112"/>
              <a:chOff x="1371600" y="3202563"/>
              <a:chExt cx="1999989" cy="400112"/>
            </a:xfrm>
          </p:grpSpPr>
          <p:sp>
            <p:nvSpPr>
              <p:cNvPr id="1515" name="Google Shape;1515;p73"/>
              <p:cNvSpPr txBox="1"/>
              <p:nvPr/>
            </p:nvSpPr>
            <p:spPr>
              <a:xfrm>
                <a:off x="1371600"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516" name="Google Shape;1516;p73"/>
              <p:cNvSpPr txBox="1"/>
              <p:nvPr/>
            </p:nvSpPr>
            <p:spPr>
              <a:xfrm>
                <a:off x="1897935"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517" name="Google Shape;1517;p73"/>
              <p:cNvSpPr txBox="1"/>
              <p:nvPr/>
            </p:nvSpPr>
            <p:spPr>
              <a:xfrm>
                <a:off x="2431334" y="32025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518" name="Google Shape;1518;p73"/>
              <p:cNvSpPr txBox="1"/>
              <p:nvPr/>
            </p:nvSpPr>
            <p:spPr>
              <a:xfrm>
                <a:off x="2961385" y="32025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grpSp>
        <p:grpSp>
          <p:nvGrpSpPr>
            <p:cNvPr id="1519" name="Google Shape;1519;p73"/>
            <p:cNvGrpSpPr/>
            <p:nvPr/>
          </p:nvGrpSpPr>
          <p:grpSpPr>
            <a:xfrm>
              <a:off x="5447934" y="3050161"/>
              <a:ext cx="2100469" cy="738610"/>
              <a:chOff x="2917894" y="4232520"/>
              <a:chExt cx="2100469" cy="738610"/>
            </a:xfrm>
          </p:grpSpPr>
          <p:sp>
            <p:nvSpPr>
              <p:cNvPr id="1520" name="Google Shape;1520;p73"/>
              <p:cNvSpPr txBox="1"/>
              <p:nvPr/>
            </p:nvSpPr>
            <p:spPr>
              <a:xfrm>
                <a:off x="2917894"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521" name="Google Shape;1521;p73"/>
              <p:cNvSpPr txBox="1"/>
              <p:nvPr/>
            </p:nvSpPr>
            <p:spPr>
              <a:xfrm>
                <a:off x="3444229"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522" name="Google Shape;1522;p73"/>
              <p:cNvSpPr txBox="1"/>
              <p:nvPr/>
            </p:nvSpPr>
            <p:spPr>
              <a:xfrm>
                <a:off x="3929901" y="4232520"/>
                <a:ext cx="510268" cy="738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523" name="Google Shape;1523;p73"/>
              <p:cNvSpPr txBox="1"/>
              <p:nvPr/>
            </p:nvSpPr>
            <p:spPr>
              <a:xfrm>
                <a:off x="4488312" y="4232521"/>
                <a:ext cx="530051"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grpSp>
        <p:sp>
          <p:nvSpPr>
            <p:cNvPr id="1524" name="Google Shape;1524;p73"/>
            <p:cNvSpPr txBox="1"/>
            <p:nvPr/>
          </p:nvSpPr>
          <p:spPr>
            <a:xfrm>
              <a:off x="209130" y="3643089"/>
              <a:ext cx="884675"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Block</a:t>
              </a:r>
              <a:endParaRPr>
                <a:latin typeface="Arial" panose="020B0604020202020204" pitchFamily="34" charset="0"/>
                <a:cs typeface="Arial" panose="020B0604020202020204" pitchFamily="34" charset="0"/>
              </a:endParaRPr>
            </a:p>
          </p:txBody>
        </p:sp>
        <p:grpSp>
          <p:nvGrpSpPr>
            <p:cNvPr id="1525" name="Google Shape;1525;p73"/>
            <p:cNvGrpSpPr/>
            <p:nvPr/>
          </p:nvGrpSpPr>
          <p:grpSpPr>
            <a:xfrm>
              <a:off x="1164195" y="3388605"/>
              <a:ext cx="2075090" cy="684736"/>
              <a:chOff x="1164195" y="3388606"/>
              <a:chExt cx="2075090" cy="684736"/>
            </a:xfrm>
          </p:grpSpPr>
          <p:sp>
            <p:nvSpPr>
              <p:cNvPr id="1526" name="Google Shape;1526;p73"/>
              <p:cNvSpPr txBox="1"/>
              <p:nvPr/>
            </p:nvSpPr>
            <p:spPr>
              <a:xfrm>
                <a:off x="2012233"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527" name="Google Shape;1527;p73"/>
              <p:cNvSpPr/>
              <p:nvPr/>
            </p:nvSpPr>
            <p:spPr>
              <a:xfrm rot="5400000">
                <a:off x="202914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528" name="Google Shape;1528;p73"/>
            <p:cNvGrpSpPr/>
            <p:nvPr/>
          </p:nvGrpSpPr>
          <p:grpSpPr>
            <a:xfrm>
              <a:off x="3307008" y="3392124"/>
              <a:ext cx="2075090" cy="681215"/>
              <a:chOff x="3307008" y="3392125"/>
              <a:chExt cx="2075090" cy="681215"/>
            </a:xfrm>
          </p:grpSpPr>
          <p:sp>
            <p:nvSpPr>
              <p:cNvPr id="1529" name="Google Shape;1529;p73"/>
              <p:cNvSpPr txBox="1"/>
              <p:nvPr/>
            </p:nvSpPr>
            <p:spPr>
              <a:xfrm>
                <a:off x="4142485" y="3673231"/>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530" name="Google Shape;1530;p73"/>
              <p:cNvSpPr/>
              <p:nvPr/>
            </p:nvSpPr>
            <p:spPr>
              <a:xfrm rot="5400000">
                <a:off x="4171955" y="2527177"/>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531" name="Google Shape;1531;p73"/>
            <p:cNvGrpSpPr/>
            <p:nvPr/>
          </p:nvGrpSpPr>
          <p:grpSpPr>
            <a:xfrm>
              <a:off x="5447935" y="3388605"/>
              <a:ext cx="2075090" cy="684736"/>
              <a:chOff x="5447934" y="3388606"/>
              <a:chExt cx="2075090" cy="684736"/>
            </a:xfrm>
          </p:grpSpPr>
          <p:sp>
            <p:nvSpPr>
              <p:cNvPr id="1532" name="Google Shape;1532;p73"/>
              <p:cNvSpPr txBox="1"/>
              <p:nvPr/>
            </p:nvSpPr>
            <p:spPr>
              <a:xfrm>
                <a:off x="6272736"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533" name="Google Shape;1533;p73"/>
              <p:cNvSpPr/>
              <p:nvPr/>
            </p:nvSpPr>
            <p:spPr>
              <a:xfrm rot="5400000">
                <a:off x="631288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grpSp>
        <p:nvGrpSpPr>
          <p:cNvPr id="1534" name="Google Shape;1534;p73"/>
          <p:cNvGrpSpPr/>
          <p:nvPr/>
        </p:nvGrpSpPr>
        <p:grpSpPr>
          <a:xfrm>
            <a:off x="1314450" y="2057402"/>
            <a:ext cx="883628" cy="552054"/>
            <a:chOff x="228600" y="2952540"/>
            <a:chExt cx="1178170" cy="736072"/>
          </a:xfrm>
        </p:grpSpPr>
        <p:sp>
          <p:nvSpPr>
            <p:cNvPr id="1535" name="Google Shape;1535;p73"/>
            <p:cNvSpPr txBox="1"/>
            <p:nvPr/>
          </p:nvSpPr>
          <p:spPr>
            <a:xfrm>
              <a:off x="228600" y="2952540"/>
              <a:ext cx="117817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Logical </a:t>
              </a:r>
              <a:endParaRPr>
                <a:latin typeface="Arial" panose="020B0604020202020204" pitchFamily="34" charset="0"/>
                <a:cs typeface="Arial" panose="020B0604020202020204" pitchFamily="34" charset="0"/>
              </a:endParaRPr>
            </a:p>
          </p:txBody>
        </p:sp>
        <p:sp>
          <p:nvSpPr>
            <p:cNvPr id="1536" name="Google Shape;1536;p73"/>
            <p:cNvSpPr txBox="1"/>
            <p:nvPr/>
          </p:nvSpPr>
          <p:spPr>
            <a:xfrm>
              <a:off x="228600" y="3257725"/>
              <a:ext cx="117817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pages</a:t>
              </a:r>
              <a:endParaRPr>
                <a:latin typeface="Arial" panose="020B0604020202020204" pitchFamily="34" charset="0"/>
                <a:cs typeface="Arial" panose="020B0604020202020204" pitchFamily="34" charset="0"/>
              </a:endParaRPr>
            </a:p>
          </p:txBody>
        </p:sp>
      </p:grpSp>
      <p:grpSp>
        <p:nvGrpSpPr>
          <p:cNvPr id="1537" name="Google Shape;1537;p73"/>
          <p:cNvGrpSpPr/>
          <p:nvPr/>
        </p:nvGrpSpPr>
        <p:grpSpPr>
          <a:xfrm>
            <a:off x="2255228" y="2615449"/>
            <a:ext cx="4798088" cy="400050"/>
            <a:chOff x="1684723" y="3106265"/>
            <a:chExt cx="6397451" cy="533400"/>
          </a:xfrm>
        </p:grpSpPr>
        <p:sp>
          <p:nvSpPr>
            <p:cNvPr id="1538" name="Google Shape;1538;p73"/>
            <p:cNvSpPr/>
            <p:nvPr/>
          </p:nvSpPr>
          <p:spPr>
            <a:xfrm>
              <a:off x="1684723"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39" name="Google Shape;1539;p73"/>
            <p:cNvSpPr/>
            <p:nvPr/>
          </p:nvSpPr>
          <p:spPr>
            <a:xfrm>
              <a:off x="2218123"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0" name="Google Shape;1540;p73"/>
            <p:cNvSpPr/>
            <p:nvPr/>
          </p:nvSpPr>
          <p:spPr>
            <a:xfrm>
              <a:off x="2751523"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1" name="Google Shape;1541;p73"/>
            <p:cNvSpPr/>
            <p:nvPr/>
          </p:nvSpPr>
          <p:spPr>
            <a:xfrm>
              <a:off x="3284923"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2" name="Google Shape;1542;p73"/>
            <p:cNvSpPr/>
            <p:nvPr/>
          </p:nvSpPr>
          <p:spPr>
            <a:xfrm>
              <a:off x="38149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3" name="Google Shape;1543;p73"/>
            <p:cNvSpPr/>
            <p:nvPr/>
          </p:nvSpPr>
          <p:spPr>
            <a:xfrm>
              <a:off x="43483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4" name="Google Shape;1544;p73"/>
            <p:cNvSpPr/>
            <p:nvPr/>
          </p:nvSpPr>
          <p:spPr>
            <a:xfrm>
              <a:off x="48817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5" name="Google Shape;1545;p73"/>
            <p:cNvSpPr/>
            <p:nvPr/>
          </p:nvSpPr>
          <p:spPr>
            <a:xfrm>
              <a:off x="54151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6" name="Google Shape;1546;p73"/>
            <p:cNvSpPr/>
            <p:nvPr/>
          </p:nvSpPr>
          <p:spPr>
            <a:xfrm>
              <a:off x="59485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7" name="Google Shape;1547;p73"/>
            <p:cNvSpPr/>
            <p:nvPr/>
          </p:nvSpPr>
          <p:spPr>
            <a:xfrm>
              <a:off x="64819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8" name="Google Shape;1548;p73"/>
            <p:cNvSpPr/>
            <p:nvPr/>
          </p:nvSpPr>
          <p:spPr>
            <a:xfrm>
              <a:off x="70153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49" name="Google Shape;1549;p73"/>
            <p:cNvSpPr/>
            <p:nvPr/>
          </p:nvSpPr>
          <p:spPr>
            <a:xfrm>
              <a:off x="7548774" y="3106265"/>
              <a:ext cx="533400" cy="53340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cxnSp>
        <p:nvCxnSpPr>
          <p:cNvPr id="1550" name="Google Shape;1550;p73"/>
          <p:cNvCxnSpPr>
            <a:stCxn id="1538" idx="2"/>
            <a:endCxn id="1496" idx="0"/>
          </p:cNvCxnSpPr>
          <p:nvPr/>
        </p:nvCxnSpPr>
        <p:spPr>
          <a:xfrm>
            <a:off x="2455253" y="3015499"/>
            <a:ext cx="8001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1" name="Google Shape;1551;p73"/>
          <p:cNvCxnSpPr>
            <a:stCxn id="1543" idx="2"/>
            <a:endCxn id="1505" idx="0"/>
          </p:cNvCxnSpPr>
          <p:nvPr/>
        </p:nvCxnSpPr>
        <p:spPr>
          <a:xfrm>
            <a:off x="4452991" y="3015499"/>
            <a:ext cx="16002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2" name="Google Shape;1552;p73"/>
          <p:cNvCxnSpPr>
            <a:stCxn id="1539" idx="2"/>
            <a:endCxn id="1495" idx="0"/>
          </p:cNvCxnSpPr>
          <p:nvPr/>
        </p:nvCxnSpPr>
        <p:spPr>
          <a:xfrm>
            <a:off x="2855303" y="3015499"/>
            <a:ext cx="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3" name="Google Shape;1553;p73"/>
          <p:cNvCxnSpPr>
            <a:stCxn id="1542" idx="2"/>
            <a:endCxn id="1494" idx="0"/>
          </p:cNvCxnSpPr>
          <p:nvPr/>
        </p:nvCxnSpPr>
        <p:spPr>
          <a:xfrm flipH="1">
            <a:off x="2455141" y="3015499"/>
            <a:ext cx="15978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4" name="Google Shape;1554;p73"/>
          <p:cNvCxnSpPr>
            <a:stCxn id="1549" idx="2"/>
            <a:endCxn id="1506" idx="0"/>
          </p:cNvCxnSpPr>
          <p:nvPr/>
        </p:nvCxnSpPr>
        <p:spPr>
          <a:xfrm flipH="1">
            <a:off x="6453091" y="3015499"/>
            <a:ext cx="4002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5" name="Google Shape;1555;p73"/>
          <p:cNvCxnSpPr>
            <a:stCxn id="1548" idx="2"/>
            <a:endCxn id="1504" idx="0"/>
          </p:cNvCxnSpPr>
          <p:nvPr/>
        </p:nvCxnSpPr>
        <p:spPr>
          <a:xfrm flipH="1">
            <a:off x="5653141" y="3015499"/>
            <a:ext cx="8001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6" name="Google Shape;1556;p73"/>
          <p:cNvCxnSpPr>
            <a:stCxn id="1547" idx="2"/>
            <a:endCxn id="1507" idx="0"/>
          </p:cNvCxnSpPr>
          <p:nvPr/>
        </p:nvCxnSpPr>
        <p:spPr>
          <a:xfrm>
            <a:off x="6053191" y="3015499"/>
            <a:ext cx="8001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7" name="Google Shape;1557;p73"/>
          <p:cNvCxnSpPr>
            <a:stCxn id="1540" idx="2"/>
            <a:endCxn id="1497" idx="0"/>
          </p:cNvCxnSpPr>
          <p:nvPr/>
        </p:nvCxnSpPr>
        <p:spPr>
          <a:xfrm>
            <a:off x="3255353" y="3015499"/>
            <a:ext cx="3999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8" name="Google Shape;1558;p73"/>
          <p:cNvCxnSpPr>
            <a:stCxn id="1541" idx="2"/>
            <a:endCxn id="1499" idx="0"/>
          </p:cNvCxnSpPr>
          <p:nvPr/>
        </p:nvCxnSpPr>
        <p:spPr>
          <a:xfrm>
            <a:off x="3655403" y="3015499"/>
            <a:ext cx="3975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59" name="Google Shape;1559;p73"/>
          <p:cNvCxnSpPr>
            <a:stCxn id="1546" idx="2"/>
            <a:endCxn id="1500" idx="0"/>
          </p:cNvCxnSpPr>
          <p:nvPr/>
        </p:nvCxnSpPr>
        <p:spPr>
          <a:xfrm flipH="1">
            <a:off x="4452841" y="3015499"/>
            <a:ext cx="120030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60" name="Google Shape;1560;p73"/>
          <p:cNvCxnSpPr>
            <a:stCxn id="1544" idx="2"/>
            <a:endCxn id="1501" idx="0"/>
          </p:cNvCxnSpPr>
          <p:nvPr/>
        </p:nvCxnSpPr>
        <p:spPr>
          <a:xfrm>
            <a:off x="4853041" y="3015499"/>
            <a:ext cx="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cxnSp>
        <p:nvCxnSpPr>
          <p:cNvPr id="1561" name="Google Shape;1561;p73"/>
          <p:cNvCxnSpPr>
            <a:stCxn id="1545" idx="2"/>
            <a:endCxn id="1502" idx="0"/>
          </p:cNvCxnSpPr>
          <p:nvPr/>
        </p:nvCxnSpPr>
        <p:spPr>
          <a:xfrm>
            <a:off x="5253091" y="3015499"/>
            <a:ext cx="0" cy="628800"/>
          </a:xfrm>
          <a:prstGeom prst="straightConnector1">
            <a:avLst/>
          </a:prstGeom>
          <a:solidFill>
            <a:schemeClr val="accent1"/>
          </a:solidFill>
          <a:ln w="9525" cap="flat" cmpd="sng">
            <a:solidFill>
              <a:schemeClr val="dk1"/>
            </a:solidFill>
            <a:prstDash val="solid"/>
            <a:round/>
            <a:headEnd type="none" w="sm" len="sm"/>
            <a:tailEnd type="triangle" w="lg" len="lg"/>
          </a:ln>
        </p:spPr>
      </p:cxnSp>
      <p:grpSp>
        <p:nvGrpSpPr>
          <p:cNvPr id="1562" name="Google Shape;1562;p73"/>
          <p:cNvGrpSpPr/>
          <p:nvPr/>
        </p:nvGrpSpPr>
        <p:grpSpPr>
          <a:xfrm>
            <a:off x="2306726" y="2185857"/>
            <a:ext cx="4746902" cy="553957"/>
            <a:chOff x="1704034" y="5163664"/>
            <a:chExt cx="6329203" cy="738608"/>
          </a:xfrm>
        </p:grpSpPr>
        <p:sp>
          <p:nvSpPr>
            <p:cNvPr id="1563" name="Google Shape;1563;p73"/>
            <p:cNvSpPr txBox="1"/>
            <p:nvPr/>
          </p:nvSpPr>
          <p:spPr>
            <a:xfrm>
              <a:off x="1704034" y="5163668"/>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564" name="Google Shape;1564;p73"/>
            <p:cNvSpPr txBox="1"/>
            <p:nvPr/>
          </p:nvSpPr>
          <p:spPr>
            <a:xfrm>
              <a:off x="2230367" y="5163668"/>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565" name="Google Shape;1565;p73"/>
            <p:cNvSpPr txBox="1"/>
            <p:nvPr/>
          </p:nvSpPr>
          <p:spPr>
            <a:xfrm>
              <a:off x="2763767"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566" name="Google Shape;1566;p73"/>
            <p:cNvSpPr txBox="1"/>
            <p:nvPr/>
          </p:nvSpPr>
          <p:spPr>
            <a:xfrm>
              <a:off x="3293819"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1567" name="Google Shape;1567;p73"/>
            <p:cNvSpPr txBox="1"/>
            <p:nvPr/>
          </p:nvSpPr>
          <p:spPr>
            <a:xfrm>
              <a:off x="3812931" y="5163668"/>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568" name="Google Shape;1568;p73"/>
            <p:cNvSpPr txBox="1"/>
            <p:nvPr/>
          </p:nvSpPr>
          <p:spPr>
            <a:xfrm>
              <a:off x="4339266" y="5163668"/>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569" name="Google Shape;1569;p73"/>
            <p:cNvSpPr txBox="1"/>
            <p:nvPr/>
          </p:nvSpPr>
          <p:spPr>
            <a:xfrm>
              <a:off x="4872666"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570" name="Google Shape;1570;p73"/>
            <p:cNvSpPr txBox="1"/>
            <p:nvPr/>
          </p:nvSpPr>
          <p:spPr>
            <a:xfrm>
              <a:off x="5402717"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1571" name="Google Shape;1571;p73"/>
            <p:cNvSpPr txBox="1"/>
            <p:nvPr/>
          </p:nvSpPr>
          <p:spPr>
            <a:xfrm>
              <a:off x="5932768"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572" name="Google Shape;1572;p73"/>
            <p:cNvSpPr txBox="1"/>
            <p:nvPr/>
          </p:nvSpPr>
          <p:spPr>
            <a:xfrm>
              <a:off x="6459102" y="5163667"/>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573" name="Google Shape;1573;p73"/>
            <p:cNvSpPr txBox="1"/>
            <p:nvPr/>
          </p:nvSpPr>
          <p:spPr>
            <a:xfrm>
              <a:off x="6944774" y="5163664"/>
              <a:ext cx="510268" cy="73860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574" name="Google Shape;1574;p73"/>
            <p:cNvSpPr txBox="1"/>
            <p:nvPr/>
          </p:nvSpPr>
          <p:spPr>
            <a:xfrm>
              <a:off x="7503186" y="5163665"/>
              <a:ext cx="530051"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Shape 1578"/>
        <p:cNvGrpSpPr/>
        <p:nvPr/>
      </p:nvGrpSpPr>
      <p:grpSpPr>
        <a:xfrm>
          <a:off x="0" y="0"/>
          <a:ext cx="0" cy="0"/>
          <a:chOff x="0" y="0"/>
          <a:chExt cx="0" cy="0"/>
        </a:xfrm>
      </p:grpSpPr>
      <p:sp>
        <p:nvSpPr>
          <p:cNvPr id="1579" name="Google Shape;1579;p74"/>
          <p:cNvSpPr txBox="1"/>
          <p:nvPr/>
        </p:nvSpPr>
        <p:spPr>
          <a:xfrm>
            <a:off x="7528728" y="3178207"/>
            <a:ext cx="571500" cy="4154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100" b="1">
                <a:solidFill>
                  <a:schemeClr val="dk1"/>
                </a:solidFill>
                <a:latin typeface="Arial" panose="020B0604020202020204" pitchFamily="34" charset="0"/>
                <a:ea typeface="Gill Sans"/>
                <a:cs typeface="Arial" panose="020B0604020202020204" pitchFamily="34" charset="0"/>
                <a:sym typeface="Gill Sans"/>
              </a:rPr>
              <a:t>. . .</a:t>
            </a:r>
            <a:endParaRPr>
              <a:latin typeface="Arial" panose="020B0604020202020204" pitchFamily="34" charset="0"/>
              <a:cs typeface="Arial" panose="020B0604020202020204" pitchFamily="34" charset="0"/>
            </a:endParaRPr>
          </a:p>
        </p:txBody>
      </p:sp>
      <p:sp>
        <p:nvSpPr>
          <p:cNvPr id="1580" name="Google Shape;1580;p74"/>
          <p:cNvSpPr/>
          <p:nvPr/>
        </p:nvSpPr>
        <p:spPr>
          <a:xfrm>
            <a:off x="2780252"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1" name="Google Shape;1581;p74"/>
          <p:cNvSpPr/>
          <p:nvPr/>
        </p:nvSpPr>
        <p:spPr>
          <a:xfrm>
            <a:off x="3180302"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2" name="Google Shape;1582;p74"/>
          <p:cNvSpPr/>
          <p:nvPr/>
        </p:nvSpPr>
        <p:spPr>
          <a:xfrm>
            <a:off x="3580352"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3" name="Google Shape;1583;p74"/>
          <p:cNvSpPr/>
          <p:nvPr/>
        </p:nvSpPr>
        <p:spPr>
          <a:xfrm>
            <a:off x="3980402"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4" name="Google Shape;1584;p74"/>
          <p:cNvSpPr/>
          <p:nvPr/>
        </p:nvSpPr>
        <p:spPr>
          <a:xfrm>
            <a:off x="4377940"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5" name="Google Shape;1585;p74"/>
          <p:cNvSpPr/>
          <p:nvPr/>
        </p:nvSpPr>
        <p:spPr>
          <a:xfrm>
            <a:off x="4777990"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6" name="Google Shape;1586;p74"/>
          <p:cNvSpPr/>
          <p:nvPr/>
        </p:nvSpPr>
        <p:spPr>
          <a:xfrm>
            <a:off x="5178040"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87" name="Google Shape;1587;p74"/>
          <p:cNvSpPr/>
          <p:nvPr/>
        </p:nvSpPr>
        <p:spPr>
          <a:xfrm>
            <a:off x="5578090" y="3244101"/>
            <a:ext cx="400050" cy="4000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nvGrpSpPr>
          <p:cNvPr id="1588" name="Google Shape;1588;p74"/>
          <p:cNvGrpSpPr/>
          <p:nvPr/>
        </p:nvGrpSpPr>
        <p:grpSpPr>
          <a:xfrm>
            <a:off x="5978140" y="3244101"/>
            <a:ext cx="1600200" cy="400050"/>
            <a:chOff x="3604009" y="3624941"/>
            <a:chExt cx="1828800" cy="457200"/>
          </a:xfrm>
        </p:grpSpPr>
        <p:sp>
          <p:nvSpPr>
            <p:cNvPr id="1589" name="Google Shape;1589;p74"/>
            <p:cNvSpPr/>
            <p:nvPr/>
          </p:nvSpPr>
          <p:spPr>
            <a:xfrm>
              <a:off x="3604009" y="3624941"/>
              <a:ext cx="457200" cy="457200"/>
            </a:xfrm>
            <a:prstGeom prst="rect">
              <a:avLst/>
            </a:prstGeom>
            <a:solidFill>
              <a:srgbClr val="A5A5A5"/>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90" name="Google Shape;1590;p74"/>
            <p:cNvSpPr/>
            <p:nvPr/>
          </p:nvSpPr>
          <p:spPr>
            <a:xfrm>
              <a:off x="4061209" y="3624941"/>
              <a:ext cx="457200" cy="457200"/>
            </a:xfrm>
            <a:prstGeom prst="rect">
              <a:avLst/>
            </a:prstGeom>
            <a:solidFill>
              <a:srgbClr val="A5A5A5"/>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91" name="Google Shape;1591;p74"/>
            <p:cNvSpPr/>
            <p:nvPr/>
          </p:nvSpPr>
          <p:spPr>
            <a:xfrm>
              <a:off x="4518409" y="3624941"/>
              <a:ext cx="457200" cy="457200"/>
            </a:xfrm>
            <a:prstGeom prst="rect">
              <a:avLst/>
            </a:prstGeom>
            <a:solidFill>
              <a:srgbClr val="A5A5A5"/>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592" name="Google Shape;1592;p74"/>
            <p:cNvSpPr/>
            <p:nvPr/>
          </p:nvSpPr>
          <p:spPr>
            <a:xfrm>
              <a:off x="4975609" y="3624941"/>
              <a:ext cx="457200" cy="457200"/>
            </a:xfrm>
            <a:prstGeom prst="rect">
              <a:avLst/>
            </a:prstGeom>
            <a:solidFill>
              <a:srgbClr val="A5A5A5"/>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sp>
        <p:nvSpPr>
          <p:cNvPr id="1593" name="Google Shape;1593;p74"/>
          <p:cNvSpPr txBox="1"/>
          <p:nvPr/>
        </p:nvSpPr>
        <p:spPr>
          <a:xfrm>
            <a:off x="2194773" y="3629079"/>
            <a:ext cx="663506" cy="3231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Page</a:t>
            </a:r>
            <a:endParaRPr>
              <a:latin typeface="Arial" panose="020B0604020202020204" pitchFamily="34" charset="0"/>
              <a:cs typeface="Arial" panose="020B0604020202020204" pitchFamily="34" charset="0"/>
            </a:endParaRPr>
          </a:p>
        </p:txBody>
      </p:sp>
      <p:grpSp>
        <p:nvGrpSpPr>
          <p:cNvPr id="1594" name="Google Shape;1594;p74"/>
          <p:cNvGrpSpPr/>
          <p:nvPr/>
        </p:nvGrpSpPr>
        <p:grpSpPr>
          <a:xfrm>
            <a:off x="2831750" y="3644150"/>
            <a:ext cx="1499992" cy="300084"/>
            <a:chOff x="1219200" y="3050163"/>
            <a:chExt cx="1999989" cy="400112"/>
          </a:xfrm>
        </p:grpSpPr>
        <p:sp>
          <p:nvSpPr>
            <p:cNvPr id="1595" name="Google Shape;1595;p74"/>
            <p:cNvSpPr txBox="1"/>
            <p:nvPr/>
          </p:nvSpPr>
          <p:spPr>
            <a:xfrm>
              <a:off x="1219200"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596" name="Google Shape;1596;p74"/>
            <p:cNvSpPr txBox="1"/>
            <p:nvPr/>
          </p:nvSpPr>
          <p:spPr>
            <a:xfrm>
              <a:off x="1745535" y="30501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597" name="Google Shape;1597;p74"/>
            <p:cNvSpPr txBox="1"/>
            <p:nvPr/>
          </p:nvSpPr>
          <p:spPr>
            <a:xfrm>
              <a:off x="2278934" y="30501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598" name="Google Shape;1598;p74"/>
            <p:cNvSpPr txBox="1"/>
            <p:nvPr/>
          </p:nvSpPr>
          <p:spPr>
            <a:xfrm>
              <a:off x="2808985" y="30501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grpSp>
      <p:grpSp>
        <p:nvGrpSpPr>
          <p:cNvPr id="1599" name="Google Shape;1599;p74"/>
          <p:cNvGrpSpPr/>
          <p:nvPr/>
        </p:nvGrpSpPr>
        <p:grpSpPr>
          <a:xfrm>
            <a:off x="4413423" y="3644150"/>
            <a:ext cx="1499992" cy="300084"/>
            <a:chOff x="1371600" y="3202563"/>
            <a:chExt cx="1999989" cy="400112"/>
          </a:xfrm>
        </p:grpSpPr>
        <p:sp>
          <p:nvSpPr>
            <p:cNvPr id="1600" name="Google Shape;1600;p74"/>
            <p:cNvSpPr txBox="1"/>
            <p:nvPr/>
          </p:nvSpPr>
          <p:spPr>
            <a:xfrm>
              <a:off x="1371600"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p:txBody>
        </p:sp>
        <p:sp>
          <p:nvSpPr>
            <p:cNvPr id="1601" name="Google Shape;1601;p74"/>
            <p:cNvSpPr txBox="1"/>
            <p:nvPr/>
          </p:nvSpPr>
          <p:spPr>
            <a:xfrm>
              <a:off x="1897935" y="3202566"/>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p:txBody>
        </p:sp>
        <p:sp>
          <p:nvSpPr>
            <p:cNvPr id="1602" name="Google Shape;1602;p74"/>
            <p:cNvSpPr txBox="1"/>
            <p:nvPr/>
          </p:nvSpPr>
          <p:spPr>
            <a:xfrm>
              <a:off x="2431334" y="320256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1603" name="Google Shape;1603;p74"/>
            <p:cNvSpPr txBox="1"/>
            <p:nvPr/>
          </p:nvSpPr>
          <p:spPr>
            <a:xfrm>
              <a:off x="2961385" y="3202564"/>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grpSp>
      <p:grpSp>
        <p:nvGrpSpPr>
          <p:cNvPr id="1604" name="Google Shape;1604;p74"/>
          <p:cNvGrpSpPr/>
          <p:nvPr/>
        </p:nvGrpSpPr>
        <p:grpSpPr>
          <a:xfrm>
            <a:off x="6003300" y="3644143"/>
            <a:ext cx="1575352" cy="553957"/>
            <a:chOff x="2917894" y="4232520"/>
            <a:chExt cx="2100469" cy="738610"/>
          </a:xfrm>
        </p:grpSpPr>
        <p:sp>
          <p:nvSpPr>
            <p:cNvPr id="1605" name="Google Shape;1605;p74"/>
            <p:cNvSpPr txBox="1"/>
            <p:nvPr/>
          </p:nvSpPr>
          <p:spPr>
            <a:xfrm>
              <a:off x="2917894"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8</a:t>
              </a:r>
              <a:endParaRPr>
                <a:latin typeface="Arial" panose="020B0604020202020204" pitchFamily="34" charset="0"/>
                <a:cs typeface="Arial" panose="020B0604020202020204" pitchFamily="34" charset="0"/>
              </a:endParaRPr>
            </a:p>
          </p:txBody>
        </p:sp>
        <p:sp>
          <p:nvSpPr>
            <p:cNvPr id="1606" name="Google Shape;1606;p74"/>
            <p:cNvSpPr txBox="1"/>
            <p:nvPr/>
          </p:nvSpPr>
          <p:spPr>
            <a:xfrm>
              <a:off x="3444229" y="4232523"/>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a:t>
              </a:r>
              <a:endParaRPr>
                <a:latin typeface="Arial" panose="020B0604020202020204" pitchFamily="34" charset="0"/>
                <a:cs typeface="Arial" panose="020B0604020202020204" pitchFamily="34" charset="0"/>
              </a:endParaRPr>
            </a:p>
          </p:txBody>
        </p:sp>
        <p:sp>
          <p:nvSpPr>
            <p:cNvPr id="1607" name="Google Shape;1607;p74"/>
            <p:cNvSpPr txBox="1"/>
            <p:nvPr/>
          </p:nvSpPr>
          <p:spPr>
            <a:xfrm>
              <a:off x="3929901" y="4232520"/>
              <a:ext cx="510268" cy="738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608" name="Google Shape;1608;p74"/>
            <p:cNvSpPr txBox="1"/>
            <p:nvPr/>
          </p:nvSpPr>
          <p:spPr>
            <a:xfrm>
              <a:off x="4488312" y="4232521"/>
              <a:ext cx="530051"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11</a:t>
              </a:r>
              <a:endParaRPr>
                <a:latin typeface="Arial" panose="020B0604020202020204" pitchFamily="34" charset="0"/>
                <a:cs typeface="Arial" panose="020B0604020202020204" pitchFamily="34" charset="0"/>
              </a:endParaRPr>
            </a:p>
          </p:txBody>
        </p:sp>
      </p:grpSp>
      <p:sp>
        <p:nvSpPr>
          <p:cNvPr id="1609" name="Google Shape;1609;p74"/>
          <p:cNvSpPr txBox="1"/>
          <p:nvPr/>
        </p:nvSpPr>
        <p:spPr>
          <a:xfrm>
            <a:off x="2194773" y="4088844"/>
            <a:ext cx="663506" cy="3231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Block</a:t>
            </a:r>
            <a:endParaRPr>
              <a:latin typeface="Arial" panose="020B0604020202020204" pitchFamily="34" charset="0"/>
              <a:cs typeface="Arial" panose="020B0604020202020204" pitchFamily="34" charset="0"/>
            </a:endParaRPr>
          </a:p>
        </p:txBody>
      </p:sp>
      <p:grpSp>
        <p:nvGrpSpPr>
          <p:cNvPr id="1610" name="Google Shape;1610;p74"/>
          <p:cNvGrpSpPr/>
          <p:nvPr/>
        </p:nvGrpSpPr>
        <p:grpSpPr>
          <a:xfrm>
            <a:off x="2790496" y="3897980"/>
            <a:ext cx="1556318" cy="513552"/>
            <a:chOff x="1164195" y="3388606"/>
            <a:chExt cx="2075090" cy="684736"/>
          </a:xfrm>
        </p:grpSpPr>
        <p:sp>
          <p:nvSpPr>
            <p:cNvPr id="1611" name="Google Shape;1611;p74"/>
            <p:cNvSpPr txBox="1"/>
            <p:nvPr/>
          </p:nvSpPr>
          <p:spPr>
            <a:xfrm>
              <a:off x="2012233"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p:txBody>
        </p:sp>
        <p:sp>
          <p:nvSpPr>
            <p:cNvPr id="1612" name="Google Shape;1612;p74"/>
            <p:cNvSpPr/>
            <p:nvPr/>
          </p:nvSpPr>
          <p:spPr>
            <a:xfrm rot="5400000">
              <a:off x="202914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613" name="Google Shape;1613;p74"/>
          <p:cNvGrpSpPr/>
          <p:nvPr/>
        </p:nvGrpSpPr>
        <p:grpSpPr>
          <a:xfrm>
            <a:off x="4397605" y="3900620"/>
            <a:ext cx="1556318" cy="510912"/>
            <a:chOff x="3307008" y="3392125"/>
            <a:chExt cx="2075090" cy="681215"/>
          </a:xfrm>
        </p:grpSpPr>
        <p:sp>
          <p:nvSpPr>
            <p:cNvPr id="1614" name="Google Shape;1614;p74"/>
            <p:cNvSpPr txBox="1"/>
            <p:nvPr/>
          </p:nvSpPr>
          <p:spPr>
            <a:xfrm>
              <a:off x="4142485" y="3673231"/>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615" name="Google Shape;1615;p74"/>
            <p:cNvSpPr/>
            <p:nvPr/>
          </p:nvSpPr>
          <p:spPr>
            <a:xfrm rot="5400000">
              <a:off x="4171955" y="2527177"/>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grpSp>
        <p:nvGrpSpPr>
          <p:cNvPr id="1616" name="Google Shape;1616;p74"/>
          <p:cNvGrpSpPr/>
          <p:nvPr/>
        </p:nvGrpSpPr>
        <p:grpSpPr>
          <a:xfrm>
            <a:off x="6003301" y="3897981"/>
            <a:ext cx="1556318" cy="513552"/>
            <a:chOff x="5447934" y="3388606"/>
            <a:chExt cx="2075090" cy="684736"/>
          </a:xfrm>
        </p:grpSpPr>
        <p:sp>
          <p:nvSpPr>
            <p:cNvPr id="1617" name="Google Shape;1617;p74"/>
            <p:cNvSpPr txBox="1"/>
            <p:nvPr/>
          </p:nvSpPr>
          <p:spPr>
            <a:xfrm>
              <a:off x="6272736" y="3673232"/>
              <a:ext cx="410204" cy="4001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p:txBody>
        </p:sp>
        <p:sp>
          <p:nvSpPr>
            <p:cNvPr id="1618" name="Google Shape;1618;p74"/>
            <p:cNvSpPr/>
            <p:nvPr/>
          </p:nvSpPr>
          <p:spPr>
            <a:xfrm rot="5400000">
              <a:off x="6312882" y="2523658"/>
              <a:ext cx="345195" cy="2075090"/>
            </a:xfrm>
            <a:prstGeom prst="righ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grpSp>
      <p:sp>
        <p:nvSpPr>
          <p:cNvPr id="1619" name="Google Shape;1619;p74"/>
          <p:cNvSpPr txBox="1"/>
          <p:nvPr/>
        </p:nvSpPr>
        <p:spPr>
          <a:xfrm>
            <a:off x="5118656" y="1"/>
            <a:ext cx="2571750" cy="11310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u="sng">
                <a:solidFill>
                  <a:schemeClr val="dk1"/>
                </a:solidFill>
                <a:latin typeface="Arial" panose="020B0604020202020204" pitchFamily="34" charset="0"/>
                <a:ea typeface="Gill Sans"/>
                <a:cs typeface="Arial" panose="020B0604020202020204" pitchFamily="34" charset="0"/>
                <a:sym typeface="Gill Sans"/>
              </a:rPr>
              <a:t>Logical-to-physical map</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92 --&gt; 0</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17 --&gt; 1</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33 --&gt; 2</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68 --&gt; 3</a:t>
            </a:r>
            <a:endParaRPr>
              <a:latin typeface="Arial" panose="020B0604020202020204" pitchFamily="34" charset="0"/>
              <a:cs typeface="Arial" panose="020B0604020202020204" pitchFamily="34" charset="0"/>
            </a:endParaRPr>
          </a:p>
        </p:txBody>
      </p:sp>
      <p:grpSp>
        <p:nvGrpSpPr>
          <p:cNvPr id="1620" name="Google Shape;1620;p74"/>
          <p:cNvGrpSpPr/>
          <p:nvPr/>
        </p:nvGrpSpPr>
        <p:grpSpPr>
          <a:xfrm>
            <a:off x="1200151" y="2971800"/>
            <a:ext cx="1458263" cy="715892"/>
            <a:chOff x="152400" y="3884250"/>
            <a:chExt cx="1944351" cy="954522"/>
          </a:xfrm>
        </p:grpSpPr>
        <p:sp>
          <p:nvSpPr>
            <p:cNvPr id="1621" name="Google Shape;1621;p74"/>
            <p:cNvSpPr/>
            <p:nvPr/>
          </p:nvSpPr>
          <p:spPr>
            <a:xfrm>
              <a:off x="152400" y="3886200"/>
              <a:ext cx="419172" cy="419172"/>
            </a:xfrm>
            <a:prstGeom prst="rect">
              <a:avLst/>
            </a:prstGeom>
            <a:solidFill>
              <a:srgbClr val="A5A5A5"/>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chemeClr val="dk1"/>
                </a:solidFill>
                <a:latin typeface="Arial" panose="020B0604020202020204" pitchFamily="34" charset="0"/>
                <a:ea typeface="Arial"/>
                <a:cs typeface="Arial" panose="020B0604020202020204" pitchFamily="34" charset="0"/>
                <a:sym typeface="Arial"/>
              </a:endParaRPr>
            </a:p>
          </p:txBody>
        </p:sp>
        <p:sp>
          <p:nvSpPr>
            <p:cNvPr id="1622" name="Google Shape;1622;p74"/>
            <p:cNvSpPr/>
            <p:nvPr/>
          </p:nvSpPr>
          <p:spPr>
            <a:xfrm>
              <a:off x="152400" y="4419600"/>
              <a:ext cx="419172" cy="419172"/>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chemeClr val="dk1"/>
                </a:solidFill>
                <a:latin typeface="Arial" panose="020B0604020202020204" pitchFamily="34" charset="0"/>
                <a:ea typeface="Arial"/>
                <a:cs typeface="Arial" panose="020B0604020202020204" pitchFamily="34" charset="0"/>
                <a:sym typeface="Arial"/>
              </a:endParaRPr>
            </a:p>
          </p:txBody>
        </p:sp>
        <p:sp>
          <p:nvSpPr>
            <p:cNvPr id="1623" name="Google Shape;1623;p74"/>
            <p:cNvSpPr txBox="1"/>
            <p:nvPr/>
          </p:nvSpPr>
          <p:spPr>
            <a:xfrm>
              <a:off x="554827" y="3884250"/>
              <a:ext cx="1541924" cy="4001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Uninitialized</a:t>
              </a:r>
              <a:endParaRPr>
                <a:latin typeface="Arial" panose="020B0604020202020204" pitchFamily="34" charset="0"/>
                <a:cs typeface="Arial" panose="020B0604020202020204" pitchFamily="34" charset="0"/>
              </a:endParaRPr>
            </a:p>
          </p:txBody>
        </p:sp>
        <p:sp>
          <p:nvSpPr>
            <p:cNvPr id="1624" name="Google Shape;1624;p74"/>
            <p:cNvSpPr txBox="1"/>
            <p:nvPr/>
          </p:nvSpPr>
          <p:spPr>
            <a:xfrm>
              <a:off x="567967" y="4406064"/>
              <a:ext cx="948729" cy="4001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Valid</a:t>
              </a:r>
              <a:endParaRPr>
                <a:latin typeface="Arial" panose="020B0604020202020204" pitchFamily="34" charset="0"/>
                <a:cs typeface="Arial" panose="020B0604020202020204" pitchFamily="34" charset="0"/>
              </a:endParaRPr>
            </a:p>
          </p:txBody>
        </p:sp>
      </p:grpSp>
      <p:sp>
        <p:nvSpPr>
          <p:cNvPr id="1625" name="Google Shape;1625;p74"/>
          <p:cNvSpPr txBox="1"/>
          <p:nvPr/>
        </p:nvSpPr>
        <p:spPr>
          <a:xfrm>
            <a:off x="3579409" y="3246099"/>
            <a:ext cx="431157" cy="3231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w2</a:t>
            </a:r>
            <a:endParaRPr>
              <a:latin typeface="Arial" panose="020B0604020202020204" pitchFamily="34" charset="0"/>
              <a:cs typeface="Arial" panose="020B0604020202020204" pitchFamily="34" charset="0"/>
            </a:endParaRPr>
          </a:p>
        </p:txBody>
      </p:sp>
      <p:sp>
        <p:nvSpPr>
          <p:cNvPr id="1626" name="Google Shape;1626;p74"/>
          <p:cNvSpPr txBox="1"/>
          <p:nvPr/>
        </p:nvSpPr>
        <p:spPr>
          <a:xfrm>
            <a:off x="3967801" y="3246099"/>
            <a:ext cx="426173"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w3</a:t>
            </a:r>
            <a:endParaRPr>
              <a:latin typeface="Arial" panose="020B0604020202020204" pitchFamily="34" charset="0"/>
              <a:cs typeface="Arial" panose="020B0604020202020204" pitchFamily="34" charset="0"/>
            </a:endParaRPr>
          </a:p>
        </p:txBody>
      </p:sp>
      <p:sp>
        <p:nvSpPr>
          <p:cNvPr id="1627" name="Google Shape;1627;p74"/>
          <p:cNvSpPr txBox="1"/>
          <p:nvPr/>
        </p:nvSpPr>
        <p:spPr>
          <a:xfrm>
            <a:off x="2793545" y="3243474"/>
            <a:ext cx="41125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Arial" panose="020B0604020202020204" pitchFamily="34" charset="0"/>
                <a:ea typeface="Gill Sans"/>
                <a:cs typeface="Arial" panose="020B0604020202020204" pitchFamily="34" charset="0"/>
                <a:sym typeface="Gill Sans"/>
              </a:rPr>
              <a:t>w0</a:t>
            </a:r>
            <a:endParaRPr>
              <a:latin typeface="Arial" panose="020B0604020202020204" pitchFamily="34" charset="0"/>
              <a:cs typeface="Arial" panose="020B0604020202020204" pitchFamily="34" charset="0"/>
            </a:endParaRPr>
          </a:p>
        </p:txBody>
      </p:sp>
      <p:sp>
        <p:nvSpPr>
          <p:cNvPr id="1628" name="Google Shape;1628;p74"/>
          <p:cNvSpPr txBox="1"/>
          <p:nvPr/>
        </p:nvSpPr>
        <p:spPr>
          <a:xfrm>
            <a:off x="3184841" y="3243474"/>
            <a:ext cx="41125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Arial" panose="020B0604020202020204" pitchFamily="34" charset="0"/>
                <a:ea typeface="Gill Sans"/>
                <a:cs typeface="Arial" panose="020B0604020202020204" pitchFamily="34" charset="0"/>
                <a:sym typeface="Gill Sans"/>
              </a:rPr>
              <a:t>w1</a:t>
            </a:r>
            <a:endParaRPr>
              <a:latin typeface="Arial" panose="020B0604020202020204" pitchFamily="34" charset="0"/>
              <a:cs typeface="Arial" panose="020B0604020202020204" pitchFamily="34" charset="0"/>
            </a:endParaRPr>
          </a:p>
        </p:txBody>
      </p:sp>
      <p:sp>
        <p:nvSpPr>
          <p:cNvPr id="1629" name="Google Shape;1629;p74"/>
          <p:cNvSpPr txBox="1"/>
          <p:nvPr/>
        </p:nvSpPr>
        <p:spPr>
          <a:xfrm>
            <a:off x="4848306" y="3252794"/>
            <a:ext cx="366767"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630" name="Google Shape;1630;p74"/>
          <p:cNvSpPr txBox="1"/>
          <p:nvPr/>
        </p:nvSpPr>
        <p:spPr>
          <a:xfrm>
            <a:off x="5219171" y="3246098"/>
            <a:ext cx="366767"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sp>
        <p:nvSpPr>
          <p:cNvPr id="1631" name="Google Shape;1631;p74"/>
          <p:cNvSpPr txBox="1"/>
          <p:nvPr/>
        </p:nvSpPr>
        <p:spPr>
          <a:xfrm>
            <a:off x="5602579" y="3246098"/>
            <a:ext cx="366767"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p:txBody>
      </p:sp>
      <p:grpSp>
        <p:nvGrpSpPr>
          <p:cNvPr id="1632" name="Google Shape;1632;p74"/>
          <p:cNvGrpSpPr/>
          <p:nvPr/>
        </p:nvGrpSpPr>
        <p:grpSpPr>
          <a:xfrm>
            <a:off x="4710535" y="2230940"/>
            <a:ext cx="1156443" cy="949357"/>
            <a:chOff x="2103456" y="2971800"/>
            <a:chExt cx="1541924" cy="1265809"/>
          </a:xfrm>
        </p:grpSpPr>
        <p:sp>
          <p:nvSpPr>
            <p:cNvPr id="1633" name="Google Shape;1633;p74"/>
            <p:cNvSpPr txBox="1"/>
            <p:nvPr/>
          </p:nvSpPr>
          <p:spPr>
            <a:xfrm>
              <a:off x="2103456" y="2971800"/>
              <a:ext cx="1541924" cy="4001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Log head</a:t>
              </a:r>
              <a:endParaRPr>
                <a:latin typeface="Arial" panose="020B0604020202020204" pitchFamily="34" charset="0"/>
                <a:cs typeface="Arial" panose="020B0604020202020204" pitchFamily="34" charset="0"/>
              </a:endParaRPr>
            </a:p>
          </p:txBody>
        </p:sp>
        <p:cxnSp>
          <p:nvCxnSpPr>
            <p:cNvPr id="1634" name="Google Shape;1634;p74"/>
            <p:cNvCxnSpPr/>
            <p:nvPr/>
          </p:nvCxnSpPr>
          <p:spPr>
            <a:xfrm>
              <a:off x="2449702" y="3429000"/>
              <a:ext cx="0" cy="808609"/>
            </a:xfrm>
            <a:prstGeom prst="straightConnector1">
              <a:avLst/>
            </a:prstGeom>
            <a:solidFill>
              <a:schemeClr val="accent1"/>
            </a:solidFill>
            <a:ln w="9525" cap="flat" cmpd="sng">
              <a:solidFill>
                <a:schemeClr val="dk1"/>
              </a:solidFill>
              <a:prstDash val="solid"/>
              <a:round/>
              <a:headEnd type="none" w="sm" len="sm"/>
              <a:tailEnd type="triangle" w="lg" len="lg"/>
            </a:ln>
          </p:spPr>
        </p:cxnSp>
      </p:grpSp>
      <p:sp>
        <p:nvSpPr>
          <p:cNvPr id="1635" name="Google Shape;1635;p74"/>
          <p:cNvSpPr txBox="1"/>
          <p:nvPr/>
        </p:nvSpPr>
        <p:spPr>
          <a:xfrm>
            <a:off x="4367737" y="3242979"/>
            <a:ext cx="485355" cy="3231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a:solidFill>
                  <a:schemeClr val="dk1"/>
                </a:solidFill>
                <a:latin typeface="Arial" panose="020B0604020202020204" pitchFamily="34" charset="0"/>
                <a:ea typeface="Gill Sans"/>
                <a:cs typeface="Arial" panose="020B0604020202020204" pitchFamily="34" charset="0"/>
                <a:sym typeface="Gill Sans"/>
              </a:rPr>
              <a:t>w4</a:t>
            </a:r>
            <a:endParaRPr>
              <a:latin typeface="Arial" panose="020B0604020202020204" pitchFamily="34" charset="0"/>
              <a:cs typeface="Arial" panose="020B0604020202020204" pitchFamily="34" charset="0"/>
            </a:endParaRPr>
          </a:p>
        </p:txBody>
      </p:sp>
      <p:sp>
        <p:nvSpPr>
          <p:cNvPr id="1636" name="Google Shape;1636;p74"/>
          <p:cNvSpPr/>
          <p:nvPr/>
        </p:nvSpPr>
        <p:spPr>
          <a:xfrm>
            <a:off x="5077279" y="221380"/>
            <a:ext cx="1050602" cy="445163"/>
          </a:xfrm>
          <a:prstGeom prst="mathMultiply">
            <a:avLst>
              <a:gd name="adj1" fmla="val 8304"/>
            </a:avLst>
          </a:prstGeom>
          <a:solidFill>
            <a:srgbClr val="FF0000"/>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637" name="Google Shape;1637;p74"/>
          <p:cNvSpPr txBox="1"/>
          <p:nvPr/>
        </p:nvSpPr>
        <p:spPr>
          <a:xfrm>
            <a:off x="6072507" y="277332"/>
            <a:ext cx="1928494" cy="3000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92 --&gt; 4</a:t>
            </a:r>
            <a:endParaRPr>
              <a:latin typeface="Arial" panose="020B0604020202020204" pitchFamily="34" charset="0"/>
              <a:cs typeface="Arial" panose="020B0604020202020204" pitchFamily="34" charset="0"/>
            </a:endParaRPr>
          </a:p>
        </p:txBody>
      </p:sp>
      <p:grpSp>
        <p:nvGrpSpPr>
          <p:cNvPr id="1638" name="Google Shape;1638;p74"/>
          <p:cNvGrpSpPr/>
          <p:nvPr/>
        </p:nvGrpSpPr>
        <p:grpSpPr>
          <a:xfrm>
            <a:off x="2032479" y="1673554"/>
            <a:ext cx="2082321" cy="1504653"/>
            <a:chOff x="1185972" y="2231405"/>
            <a:chExt cx="2776428" cy="2006204"/>
          </a:xfrm>
        </p:grpSpPr>
        <p:sp>
          <p:nvSpPr>
            <p:cNvPr id="1639" name="Google Shape;1639;p74"/>
            <p:cNvSpPr/>
            <p:nvPr/>
          </p:nvSpPr>
          <p:spPr>
            <a:xfrm>
              <a:off x="2209447" y="3048000"/>
              <a:ext cx="497405" cy="1189609"/>
            </a:xfrm>
            <a:prstGeom prst="downArrow">
              <a:avLst>
                <a:gd name="adj1" fmla="val 50000"/>
                <a:gd name="adj2" fmla="val 50000"/>
              </a:avLst>
            </a:prstGeom>
            <a:solidFill>
              <a:srgbClr val="FF0000"/>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
          <p:nvSpPr>
            <p:cNvPr id="1640" name="Google Shape;1640;p74"/>
            <p:cNvSpPr txBox="1"/>
            <p:nvPr/>
          </p:nvSpPr>
          <p:spPr>
            <a:xfrm>
              <a:off x="1185972" y="2231405"/>
              <a:ext cx="2776428" cy="67710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Garbage version of logical block 92!</a:t>
              </a:r>
              <a:endParaRPr>
                <a:latin typeface="Arial" panose="020B0604020202020204" pitchFamily="34" charset="0"/>
                <a:cs typeface="Arial" panose="020B0604020202020204" pitchFamily="34" charset="0"/>
              </a:endParaRPr>
            </a:p>
          </p:txBody>
        </p:sp>
      </p:grpSp>
      <p:sp>
        <p:nvSpPr>
          <p:cNvPr id="1641" name="Google Shape;1641;p74"/>
          <p:cNvSpPr txBox="1">
            <a:spLocks noGrp="1"/>
          </p:cNvSpPr>
          <p:nvPr>
            <p:ph type="body" idx="4294967295"/>
          </p:nvPr>
        </p:nvSpPr>
        <p:spPr>
          <a:xfrm>
            <a:off x="6457950" y="206375"/>
            <a:ext cx="2686050" cy="200025"/>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spcBef>
                <a:spcPts val="0"/>
              </a:spcBef>
              <a:spcAft>
                <a:spcPts val="0"/>
              </a:spcAft>
              <a:buClr>
                <a:schemeClr val="dk1"/>
              </a:buClr>
              <a:buSzPct val="100000"/>
              <a:buNone/>
            </a:pPr>
            <a:r>
              <a:rPr lang="en-US"/>
              <a:t>At some point, FTL must:</a:t>
            </a:r>
            <a:endParaRPr/>
          </a:p>
        </p:txBody>
      </p:sp>
      <p:sp>
        <p:nvSpPr>
          <p:cNvPr id="1642" name="Google Shape;1642;p74"/>
          <p:cNvSpPr txBox="1"/>
          <p:nvPr/>
        </p:nvSpPr>
        <p:spPr>
          <a:xfrm>
            <a:off x="-72130" y="230811"/>
            <a:ext cx="4949690" cy="379532"/>
          </a:xfrm>
          <a:prstGeom prst="rect">
            <a:avLst/>
          </a:prstGeom>
          <a:noFill/>
          <a:ln>
            <a:noFill/>
          </a:ln>
        </p:spPr>
        <p:txBody>
          <a:bodyPr spcFirstLastPara="1" wrap="square" lIns="68575" tIns="34275" rIns="68575" bIns="34275" anchor="t" anchorCtr="0">
            <a:noAutofit/>
          </a:bodyPr>
          <a:lstStyle/>
          <a:p>
            <a:pPr marL="742950" marR="0" lvl="1" indent="-285750" algn="l" rtl="0">
              <a:spcBef>
                <a:spcPts val="0"/>
              </a:spcBef>
              <a:spcAft>
                <a:spcPts val="0"/>
              </a:spcAft>
              <a:buClr>
                <a:schemeClr val="dk1"/>
              </a:buClr>
              <a:buSzPts val="1800"/>
              <a:buFont typeface="Times"/>
              <a:buChar char="•"/>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Read all pages in physical block 0</a:t>
            </a:r>
            <a:endParaRPr>
              <a:latin typeface="Arial" panose="020B0604020202020204" pitchFamily="34" charset="0"/>
              <a:cs typeface="Arial" panose="020B0604020202020204" pitchFamily="34" charset="0"/>
            </a:endParaRPr>
          </a:p>
        </p:txBody>
      </p:sp>
      <p:sp>
        <p:nvSpPr>
          <p:cNvPr id="1643" name="Google Shape;1643;p74"/>
          <p:cNvSpPr txBox="1"/>
          <p:nvPr/>
        </p:nvSpPr>
        <p:spPr>
          <a:xfrm>
            <a:off x="-72130" y="501989"/>
            <a:ext cx="5149456" cy="949437"/>
          </a:xfrm>
          <a:prstGeom prst="rect">
            <a:avLst/>
          </a:prstGeom>
          <a:noFill/>
          <a:ln>
            <a:noFill/>
          </a:ln>
        </p:spPr>
        <p:txBody>
          <a:bodyPr spcFirstLastPara="1" wrap="square" lIns="68575" tIns="34275" rIns="68575" bIns="34275" anchor="t" anchorCtr="0">
            <a:noAutofit/>
          </a:bodyPr>
          <a:lstStyle/>
          <a:p>
            <a:pPr marL="742950"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Arial" panose="020B0604020202020204" pitchFamily="34" charset="0"/>
                <a:ea typeface="Gill Sans"/>
                <a:cs typeface="Arial" panose="020B0604020202020204" pitchFamily="34" charset="0"/>
                <a:sym typeface="Gill Sans"/>
              </a:rPr>
              <a:t>Write out the second, third, and fourth pages to the end of the log</a:t>
            </a:r>
            <a:endParaRPr dirty="0">
              <a:latin typeface="Arial" panose="020B0604020202020204" pitchFamily="34" charset="0"/>
              <a:cs typeface="Arial" panose="020B0604020202020204" pitchFamily="34" charset="0"/>
            </a:endParaRPr>
          </a:p>
        </p:txBody>
      </p:sp>
      <p:sp>
        <p:nvSpPr>
          <p:cNvPr id="1644" name="Google Shape;1644;p74"/>
          <p:cNvSpPr txBox="1"/>
          <p:nvPr/>
        </p:nvSpPr>
        <p:spPr>
          <a:xfrm>
            <a:off x="-65460" y="1124952"/>
            <a:ext cx="4555262" cy="412670"/>
          </a:xfrm>
          <a:prstGeom prst="rect">
            <a:avLst/>
          </a:prstGeom>
          <a:noFill/>
          <a:ln>
            <a:noFill/>
          </a:ln>
        </p:spPr>
        <p:txBody>
          <a:bodyPr spcFirstLastPara="1" wrap="square" lIns="68575" tIns="34275" rIns="68575" bIns="34275" anchor="t" anchorCtr="0">
            <a:noAutofit/>
          </a:bodyPr>
          <a:lstStyle/>
          <a:p>
            <a:pPr marL="742950"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Arial" panose="020B0604020202020204" pitchFamily="34" charset="0"/>
                <a:ea typeface="Gill Sans"/>
                <a:cs typeface="Arial" panose="020B0604020202020204" pitchFamily="34" charset="0"/>
                <a:sym typeface="Gill Sans"/>
              </a:rPr>
              <a:t>Update logical-to-physical map</a:t>
            </a:r>
            <a:endParaRPr dirty="0">
              <a:latin typeface="Arial" panose="020B0604020202020204" pitchFamily="34" charset="0"/>
              <a:cs typeface="Arial" panose="020B0604020202020204" pitchFamily="34" charset="0"/>
            </a:endParaRPr>
          </a:p>
        </p:txBody>
      </p:sp>
      <p:sp>
        <p:nvSpPr>
          <p:cNvPr id="1645" name="Google Shape;1645;p74"/>
          <p:cNvSpPr/>
          <p:nvPr/>
        </p:nvSpPr>
        <p:spPr>
          <a:xfrm>
            <a:off x="336884" y="213938"/>
            <a:ext cx="4696704" cy="1471960"/>
          </a:xfrm>
          <a:prstGeom prst="rect">
            <a:avLst/>
          </a:prstGeom>
          <a:no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Arial" panose="020B0604020202020204" pitchFamily="34" charset="0"/>
              <a:ea typeface="Arial"/>
              <a:cs typeface="Arial" panose="020B060402020202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41">
                                            <p:txEl>
                                              <p:pRg st="0" end="0"/>
                                            </p:txEl>
                                          </p:spTgt>
                                        </p:tgtEl>
                                        <p:attrNameLst>
                                          <p:attrName>style.visibility</p:attrName>
                                        </p:attrNameLst>
                                      </p:cBhvr>
                                      <p:to>
                                        <p:strVal val="visible"/>
                                      </p:to>
                                    </p:set>
                                    <p:animEffect transition="in" filter="fade">
                                      <p:cBhvr>
                                        <p:cTn id="7" dur="500"/>
                                        <p:tgtEl>
                                          <p:spTgt spid="164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42"/>
                                        </p:tgtEl>
                                        <p:attrNameLst>
                                          <p:attrName>style.visibility</p:attrName>
                                        </p:attrNameLst>
                                      </p:cBhvr>
                                      <p:to>
                                        <p:strVal val="visible"/>
                                      </p:to>
                                    </p:set>
                                    <p:animEffect transition="in" filter="fade">
                                      <p:cBhvr>
                                        <p:cTn id="10" dur="500"/>
                                        <p:tgtEl>
                                          <p:spTgt spid="16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43"/>
                                        </p:tgtEl>
                                        <p:attrNameLst>
                                          <p:attrName>style.visibility</p:attrName>
                                        </p:attrNameLst>
                                      </p:cBhvr>
                                      <p:to>
                                        <p:strVal val="visible"/>
                                      </p:to>
                                    </p:set>
                                    <p:animEffect transition="in" filter="fade">
                                      <p:cBhvr>
                                        <p:cTn id="15" dur="500"/>
                                        <p:tgtEl>
                                          <p:spTgt spid="164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44"/>
                                        </p:tgtEl>
                                        <p:attrNameLst>
                                          <p:attrName>style.visibility</p:attrName>
                                        </p:attrNameLst>
                                      </p:cBhvr>
                                      <p:to>
                                        <p:strVal val="visible"/>
                                      </p:to>
                                    </p:set>
                                    <p:animEffect transition="in" filter="fade">
                                      <p:cBhvr>
                                        <p:cTn id="20" dur="500"/>
                                        <p:tgtEl>
                                          <p:spTgt spid="1644"/>
                                        </p:tgtEl>
                                      </p:cBhvr>
                                    </p:animEffect>
                                  </p:childTnLst>
                                </p:cTn>
                              </p:par>
                              <p:par>
                                <p:cTn id="21" presetID="10" presetClass="entr" presetSubtype="0" fill="hold" nodeType="withEffect">
                                  <p:stCondLst>
                                    <p:cond delay="0"/>
                                  </p:stCondLst>
                                  <p:childTnLst>
                                    <p:set>
                                      <p:cBhvr>
                                        <p:cTn id="22" dur="1" fill="hold">
                                          <p:stCondLst>
                                            <p:cond delay="0"/>
                                          </p:stCondLst>
                                        </p:cTn>
                                        <p:tgtEl>
                                          <p:spTgt spid="1645"/>
                                        </p:tgtEl>
                                        <p:attrNameLst>
                                          <p:attrName>style.visibility</p:attrName>
                                        </p:attrNameLst>
                                      </p:cBhvr>
                                      <p:to>
                                        <p:strVal val="visible"/>
                                      </p:to>
                                    </p:set>
                                    <p:animEffect transition="in" filter="fade">
                                      <p:cBhvr>
                                        <p:cTn id="23" dur="500"/>
                                        <p:tgtEl>
                                          <p:spTgt spid="1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650"/>
        <p:cNvGrpSpPr/>
        <p:nvPr/>
      </p:nvGrpSpPr>
      <p:grpSpPr>
        <a:xfrm>
          <a:off x="0" y="0"/>
          <a:ext cx="0" cy="0"/>
          <a:chOff x="0" y="0"/>
          <a:chExt cx="0" cy="0"/>
        </a:xfrm>
      </p:grpSpPr>
      <p:sp>
        <p:nvSpPr>
          <p:cNvPr id="1651" name="Google Shape;1651;p75"/>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SSD Practice</a:t>
            </a:r>
          </a:p>
        </p:txBody>
      </p:sp>
      <p:sp>
        <p:nvSpPr>
          <p:cNvPr id="1652" name="Google Shape;1652;p75"/>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What are the advantages and disadvantages of direct mapping over log-based mapping in SSDs?</a:t>
            </a:r>
          </a:p>
          <a:p>
            <a:pPr marL="0" lvl="0" indent="0" rtl="0">
              <a:spcBef>
                <a:spcPts val="360"/>
              </a:spcBef>
              <a:spcAft>
                <a:spcPts val="0"/>
              </a:spcAft>
              <a:buNone/>
            </a:pPr>
            <a:endParaRPr lang="en-US" dirty="0"/>
          </a:p>
          <a:p>
            <a:pPr marL="0" lvl="0" indent="0" rtl="0">
              <a:spcBef>
                <a:spcPts val="360"/>
              </a:spcBef>
              <a:spcAft>
                <a:spcPts val="0"/>
              </a:spcAft>
              <a:buNone/>
            </a:pPr>
            <a:r>
              <a:rPr lang="en-US" dirty="0"/>
              <a:t>Which workloads are worst suited to each type of mapping?</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656"/>
        <p:cNvGrpSpPr/>
        <p:nvPr/>
      </p:nvGrpSpPr>
      <p:grpSpPr>
        <a:xfrm>
          <a:off x="0" y="0"/>
          <a:ext cx="0" cy="0"/>
          <a:chOff x="0" y="0"/>
          <a:chExt cx="0" cy="0"/>
        </a:xfrm>
      </p:grpSpPr>
      <p:sp>
        <p:nvSpPr>
          <p:cNvPr id="1657" name="Google Shape;1657;p76"/>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marR="0" lvl="0" indent="0" rtl="0">
              <a:spcBef>
                <a:spcPts val="0"/>
              </a:spcBef>
              <a:spcAft>
                <a:spcPts val="600"/>
              </a:spcAft>
              <a:buClr>
                <a:srgbClr val="C00000"/>
              </a:buClr>
              <a:buSzPts val="3416"/>
              <a:buFont typeface="Bebas Neue"/>
              <a:buNone/>
            </a:pPr>
            <a:r>
              <a:rPr lang="en-US" i="0" u="none" strike="noStrike" cap="none" dirty="0"/>
              <a:t>LFS Strategy</a:t>
            </a:r>
            <a:endParaRPr lang="en-US" dirty="0"/>
          </a:p>
        </p:txBody>
      </p:sp>
      <p:sp>
        <p:nvSpPr>
          <p:cNvPr id="1658" name="Google Shape;1658;p76"/>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342900" lvl="0" indent="-342900" rtl="0">
              <a:spcBef>
                <a:spcPts val="0"/>
              </a:spcBef>
              <a:spcAft>
                <a:spcPts val="0"/>
              </a:spcAft>
              <a:buClr>
                <a:srgbClr val="333333"/>
              </a:buClr>
              <a:buSzPts val="2004"/>
              <a:buNone/>
            </a:pPr>
            <a:r>
              <a:rPr lang="en-US" dirty="0"/>
              <a:t>File system buffers writes in main memory until “enough” data</a:t>
            </a:r>
          </a:p>
          <a:p>
            <a:pPr marL="742950" lvl="1" indent="-285750" rtl="0">
              <a:spcBef>
                <a:spcPts val="369"/>
              </a:spcBef>
              <a:spcAft>
                <a:spcPts val="0"/>
              </a:spcAft>
              <a:buClr>
                <a:srgbClr val="333333"/>
              </a:buClr>
              <a:buSzPts val="1845"/>
              <a:buChar char="–"/>
            </a:pPr>
            <a:r>
              <a:rPr lang="en-US" sz="1950" dirty="0">
                <a:solidFill>
                  <a:schemeClr val="tx1">
                    <a:lumMod val="90000"/>
                    <a:lumOff val="10000"/>
                  </a:schemeClr>
                </a:solidFill>
              </a:rPr>
              <a:t>How much is enough?  </a:t>
            </a:r>
          </a:p>
          <a:p>
            <a:pPr marL="742950" lvl="1" indent="-285750" rtl="0">
              <a:spcBef>
                <a:spcPts val="369"/>
              </a:spcBef>
              <a:spcAft>
                <a:spcPts val="0"/>
              </a:spcAft>
              <a:buClr>
                <a:srgbClr val="333333"/>
              </a:buClr>
              <a:buSzPts val="1845"/>
              <a:buChar char="–"/>
            </a:pPr>
            <a:r>
              <a:rPr lang="en-US" sz="1950" dirty="0">
                <a:solidFill>
                  <a:schemeClr val="tx1">
                    <a:lumMod val="90000"/>
                    <a:lumOff val="10000"/>
                  </a:schemeClr>
                </a:solidFill>
              </a:rPr>
              <a:t>Enough to get good sequential bandwidth from disk (MB)</a:t>
            </a:r>
          </a:p>
          <a:p>
            <a:pPr marL="342900" lvl="0" indent="-342900" rtl="0">
              <a:spcBef>
                <a:spcPts val="401"/>
              </a:spcBef>
              <a:spcAft>
                <a:spcPts val="0"/>
              </a:spcAft>
              <a:buClr>
                <a:srgbClr val="000000"/>
              </a:buClr>
              <a:buSzPts val="2004"/>
              <a:buNone/>
            </a:pPr>
            <a:endParaRPr lang="en-US" dirty="0"/>
          </a:p>
          <a:p>
            <a:pPr marL="342900" lvl="0" indent="-342900" rtl="0">
              <a:spcBef>
                <a:spcPts val="401"/>
              </a:spcBef>
              <a:spcAft>
                <a:spcPts val="0"/>
              </a:spcAft>
              <a:buClr>
                <a:srgbClr val="333333"/>
              </a:buClr>
              <a:buSzPts val="2004"/>
              <a:buNone/>
            </a:pPr>
            <a:r>
              <a:rPr lang="en-US" dirty="0"/>
              <a:t>Write buffered data sequentially to new </a:t>
            </a:r>
            <a:r>
              <a:rPr lang="en-US" b="1" dirty="0"/>
              <a:t>segment</a:t>
            </a:r>
            <a:r>
              <a:rPr lang="en-US" dirty="0"/>
              <a:t> on disk</a:t>
            </a:r>
          </a:p>
          <a:p>
            <a:pPr marL="342900" lvl="0" indent="-342900" rtl="0">
              <a:spcBef>
                <a:spcPts val="401"/>
              </a:spcBef>
              <a:spcAft>
                <a:spcPts val="0"/>
              </a:spcAft>
              <a:buClr>
                <a:srgbClr val="000000"/>
              </a:buClr>
              <a:buSzPts val="2004"/>
              <a:buNone/>
            </a:pPr>
            <a:endParaRPr lang="en-US" dirty="0"/>
          </a:p>
          <a:p>
            <a:pPr marL="342900" lvl="0" indent="-342900" rtl="0">
              <a:spcBef>
                <a:spcPts val="401"/>
              </a:spcBef>
              <a:spcAft>
                <a:spcPts val="0"/>
              </a:spcAft>
              <a:buClr>
                <a:srgbClr val="333333"/>
              </a:buClr>
              <a:buSzPts val="2004"/>
              <a:buNone/>
            </a:pPr>
            <a:r>
              <a:rPr lang="en-US" dirty="0"/>
              <a:t>Never overwrite old info: old copies left behind</a:t>
            </a:r>
          </a:p>
          <a:p>
            <a:pPr marL="342900" lvl="0" indent="-342900" rtl="0">
              <a:spcBef>
                <a:spcPts val="401"/>
              </a:spcBef>
              <a:spcAft>
                <a:spcPts val="0"/>
              </a:spcAft>
              <a:buClr>
                <a:srgbClr val="333333"/>
              </a:buClr>
              <a:buSzPts val="2004"/>
              <a:buNone/>
            </a:pPr>
            <a:r>
              <a:rPr lang="en-US" dirty="0"/>
              <a:t>	Called a Copy-on-Write (COW) file system</a:t>
            </a:r>
          </a:p>
          <a:p>
            <a:pPr marL="342900" lvl="0" indent="-342900" rtl="0">
              <a:spcBef>
                <a:spcPts val="401"/>
              </a:spcBef>
              <a:spcAft>
                <a:spcPts val="0"/>
              </a:spcAft>
              <a:buClr>
                <a:srgbClr val="333333"/>
              </a:buClr>
              <a:buSzPts val="2004"/>
              <a:buNone/>
            </a:pPr>
            <a:r>
              <a:rPr lang="en-US" dirty="0"/>
              <a:t>	Bonus: if crash, old copy still present!</a:t>
            </a:r>
          </a:p>
          <a:p>
            <a:pPr marL="342900" lvl="0" indent="-342900" rtl="0">
              <a:spcBef>
                <a:spcPts val="401"/>
              </a:spcBef>
              <a:spcAft>
                <a:spcPts val="0"/>
              </a:spcAft>
              <a:buClr>
                <a:srgbClr val="000000"/>
              </a:buClr>
              <a:buSzPts val="2004"/>
              <a:buNone/>
            </a:pP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Shape 1662"/>
        <p:cNvGrpSpPr/>
        <p:nvPr/>
      </p:nvGrpSpPr>
      <p:grpSpPr>
        <a:xfrm>
          <a:off x="0" y="0"/>
          <a:ext cx="0" cy="0"/>
          <a:chOff x="0" y="0"/>
          <a:chExt cx="0" cy="0"/>
        </a:xfrm>
      </p:grpSpPr>
      <p:sp>
        <p:nvSpPr>
          <p:cNvPr id="1663" name="Google Shape;1663;p7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Solution: Imap in Segments</a:t>
            </a:r>
            <a:endParaRPr sz="3416" b="0" i="0" u="none" strike="noStrike" cap="none">
              <a:solidFill>
                <a:srgbClr val="C00000"/>
              </a:solidFill>
              <a:ea typeface="Bebas Neue"/>
              <a:sym typeface="Bebas Neue"/>
            </a:endParaRPr>
          </a:p>
        </p:txBody>
      </p:sp>
      <p:sp>
        <p:nvSpPr>
          <p:cNvPr id="1664" name="Google Shape;1664;p77"/>
          <p:cNvSpPr/>
          <p:nvPr/>
        </p:nvSpPr>
        <p:spPr>
          <a:xfrm>
            <a:off x="3524380" y="2448811"/>
            <a:ext cx="566975" cy="402863"/>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S1</a:t>
            </a:r>
            <a:endParaRPr>
              <a:latin typeface="Arial" panose="020B0604020202020204" pitchFamily="34" charset="0"/>
              <a:cs typeface="Arial" panose="020B0604020202020204" pitchFamily="34" charset="0"/>
            </a:endParaRPr>
          </a:p>
        </p:txBody>
      </p:sp>
      <p:sp>
        <p:nvSpPr>
          <p:cNvPr id="1665" name="Google Shape;1665;p77"/>
          <p:cNvSpPr/>
          <p:nvPr/>
        </p:nvSpPr>
        <p:spPr>
          <a:xfrm>
            <a:off x="2939458" y="2448811"/>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S0</a:t>
            </a:r>
            <a:endParaRPr>
              <a:latin typeface="Arial" panose="020B0604020202020204" pitchFamily="34" charset="0"/>
              <a:cs typeface="Arial" panose="020B0604020202020204" pitchFamily="34" charset="0"/>
            </a:endParaRPr>
          </a:p>
        </p:txBody>
      </p:sp>
      <p:sp>
        <p:nvSpPr>
          <p:cNvPr id="1666" name="Google Shape;1666;p77"/>
          <p:cNvSpPr/>
          <p:nvPr/>
        </p:nvSpPr>
        <p:spPr>
          <a:xfrm>
            <a:off x="2331706" y="2477158"/>
            <a:ext cx="509355"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disk:</a:t>
            </a:r>
            <a:endParaRPr>
              <a:latin typeface="Arial" panose="020B0604020202020204" pitchFamily="34" charset="0"/>
              <a:cs typeface="Arial" panose="020B0604020202020204" pitchFamily="34" charset="0"/>
            </a:endParaRPr>
          </a:p>
        </p:txBody>
      </p:sp>
      <p:sp>
        <p:nvSpPr>
          <p:cNvPr id="1667" name="Google Shape;1667;p77"/>
          <p:cNvSpPr/>
          <p:nvPr/>
        </p:nvSpPr>
        <p:spPr>
          <a:xfrm>
            <a:off x="4707619" y="2448811"/>
            <a:ext cx="566975" cy="402863"/>
          </a:xfrm>
          <a:prstGeom prst="rect">
            <a:avLst/>
          </a:prstGeom>
          <a:solidFill>
            <a:srgbClr val="5747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S3</a:t>
            </a:r>
            <a:endParaRPr>
              <a:latin typeface="Arial" panose="020B0604020202020204" pitchFamily="34" charset="0"/>
              <a:cs typeface="Arial" panose="020B0604020202020204" pitchFamily="34" charset="0"/>
            </a:endParaRPr>
          </a:p>
        </p:txBody>
      </p:sp>
      <p:sp>
        <p:nvSpPr>
          <p:cNvPr id="1668" name="Google Shape;1668;p77"/>
          <p:cNvSpPr/>
          <p:nvPr/>
        </p:nvSpPr>
        <p:spPr>
          <a:xfrm>
            <a:off x="4116000" y="2448811"/>
            <a:ext cx="566975" cy="402863"/>
          </a:xfrm>
          <a:prstGeom prst="rect">
            <a:avLst/>
          </a:prstGeom>
          <a:solidFill>
            <a:srgbClr val="BC802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S2</a:t>
            </a:r>
            <a:endParaRPr>
              <a:latin typeface="Arial" panose="020B0604020202020204" pitchFamily="34" charset="0"/>
              <a:cs typeface="Arial" panose="020B0604020202020204" pitchFamily="34" charset="0"/>
            </a:endParaRPr>
          </a:p>
        </p:txBody>
      </p:sp>
      <p:sp>
        <p:nvSpPr>
          <p:cNvPr id="1669" name="Google Shape;1669;p77"/>
          <p:cNvSpPr/>
          <p:nvPr/>
        </p:nvSpPr>
        <p:spPr>
          <a:xfrm>
            <a:off x="2926063" y="2448811"/>
            <a:ext cx="3729476" cy="402863"/>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670" name="Google Shape;1670;p77"/>
          <p:cNvSpPr/>
          <p:nvPr/>
        </p:nvSpPr>
        <p:spPr>
          <a:xfrm>
            <a:off x="3646395" y="3218201"/>
            <a:ext cx="842522" cy="297566"/>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582">
                <a:solidFill>
                  <a:schemeClr val="dk1"/>
                </a:solidFill>
                <a:latin typeface="Arial" panose="020B0604020202020204" pitchFamily="34" charset="0"/>
                <a:ea typeface="Gill Sans"/>
                <a:cs typeface="Arial" panose="020B0604020202020204" pitchFamily="34" charset="0"/>
                <a:sym typeface="Gill Sans"/>
              </a:rPr>
              <a:t>segments</a:t>
            </a:r>
            <a:endParaRPr>
              <a:latin typeface="Arial" panose="020B0604020202020204" pitchFamily="34" charset="0"/>
              <a:cs typeface="Arial" panose="020B0604020202020204" pitchFamily="34" charset="0"/>
            </a:endParaRPr>
          </a:p>
        </p:txBody>
      </p:sp>
      <p:cxnSp>
        <p:nvCxnSpPr>
          <p:cNvPr id="1671" name="Google Shape;1671;p77"/>
          <p:cNvCxnSpPr/>
          <p:nvPr/>
        </p:nvCxnSpPr>
        <p:spPr>
          <a:xfrm rot="10800000" flipH="1">
            <a:off x="4476965" y="2910484"/>
            <a:ext cx="351636" cy="323555"/>
          </a:xfrm>
          <a:prstGeom prst="straightConnector1">
            <a:avLst/>
          </a:prstGeom>
          <a:noFill/>
          <a:ln w="25400" cap="flat" cmpd="sng">
            <a:solidFill>
              <a:schemeClr val="dk1"/>
            </a:solidFill>
            <a:prstDash val="solid"/>
            <a:miter lim="400000"/>
            <a:headEnd type="none" w="sm" len="sm"/>
            <a:tailEnd type="triangle" w="med" len="med"/>
          </a:ln>
        </p:spPr>
      </p:cxnSp>
      <p:cxnSp>
        <p:nvCxnSpPr>
          <p:cNvPr id="1672" name="Google Shape;1672;p77"/>
          <p:cNvCxnSpPr/>
          <p:nvPr/>
        </p:nvCxnSpPr>
        <p:spPr>
          <a:xfrm rot="10800000">
            <a:off x="3405402" y="2910484"/>
            <a:ext cx="351636" cy="323555"/>
          </a:xfrm>
          <a:prstGeom prst="straightConnector1">
            <a:avLst/>
          </a:prstGeom>
          <a:noFill/>
          <a:ln w="25400" cap="flat" cmpd="sng">
            <a:solidFill>
              <a:schemeClr val="dk1"/>
            </a:solidFill>
            <a:prstDash val="solid"/>
            <a:miter lim="400000"/>
            <a:headEnd type="none" w="sm" len="sm"/>
            <a:tailEnd type="triangle" w="med" len="med"/>
          </a:ln>
        </p:spPr>
      </p:cxnSp>
      <p:cxnSp>
        <p:nvCxnSpPr>
          <p:cNvPr id="1673" name="Google Shape;1673;p77"/>
          <p:cNvCxnSpPr/>
          <p:nvPr/>
        </p:nvCxnSpPr>
        <p:spPr>
          <a:xfrm rot="10800000">
            <a:off x="3807238" y="2910484"/>
            <a:ext cx="211333" cy="324821"/>
          </a:xfrm>
          <a:prstGeom prst="straightConnector1">
            <a:avLst/>
          </a:prstGeom>
          <a:noFill/>
          <a:ln w="25400" cap="flat" cmpd="sng">
            <a:solidFill>
              <a:schemeClr val="dk1"/>
            </a:solidFill>
            <a:prstDash val="solid"/>
            <a:miter lim="400000"/>
            <a:headEnd type="none" w="sm" len="sm"/>
            <a:tailEnd type="triangle" w="med" len="med"/>
          </a:ln>
        </p:spPr>
      </p:cxnSp>
      <p:cxnSp>
        <p:nvCxnSpPr>
          <p:cNvPr id="1674" name="Google Shape;1674;p77"/>
          <p:cNvCxnSpPr/>
          <p:nvPr/>
        </p:nvCxnSpPr>
        <p:spPr>
          <a:xfrm rot="10800000" flipH="1">
            <a:off x="4209074" y="2910484"/>
            <a:ext cx="211333" cy="324821"/>
          </a:xfrm>
          <a:prstGeom prst="straightConnector1">
            <a:avLst/>
          </a:prstGeom>
          <a:noFill/>
          <a:ln w="25400" cap="flat" cmpd="sng">
            <a:solidFill>
              <a:schemeClr val="dk1"/>
            </a:solidFill>
            <a:prstDash val="solid"/>
            <a:miter lim="400000"/>
            <a:headEnd type="none" w="sm" len="sm"/>
            <a:tailEnd type="triangle" w="med" len="med"/>
          </a:ln>
        </p:spPr>
      </p:cxnSp>
      <p:cxnSp>
        <p:nvCxnSpPr>
          <p:cNvPr id="1675" name="Google Shape;1675;p77"/>
          <p:cNvCxnSpPr/>
          <p:nvPr/>
        </p:nvCxnSpPr>
        <p:spPr>
          <a:xfrm>
            <a:off x="2964758" y="2329719"/>
            <a:ext cx="86623" cy="1"/>
          </a:xfrm>
          <a:prstGeom prst="straightConnector1">
            <a:avLst/>
          </a:prstGeom>
          <a:noFill/>
          <a:ln w="25400" cap="flat" cmpd="sng">
            <a:solidFill>
              <a:schemeClr val="dk1"/>
            </a:solidFill>
            <a:prstDash val="solid"/>
            <a:miter lim="400000"/>
            <a:headEnd type="none" w="sm" len="sm"/>
            <a:tailEnd type="none" w="sm" len="sm"/>
          </a:ln>
        </p:spPr>
      </p:cxnSp>
      <p:cxnSp>
        <p:nvCxnSpPr>
          <p:cNvPr id="1676" name="Google Shape;1676;p77"/>
          <p:cNvCxnSpPr/>
          <p:nvPr/>
        </p:nvCxnSpPr>
        <p:spPr>
          <a:xfrm>
            <a:off x="3045125"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77" name="Google Shape;1677;p77"/>
          <p:cNvCxnSpPr/>
          <p:nvPr/>
        </p:nvCxnSpPr>
        <p:spPr>
          <a:xfrm>
            <a:off x="2964758"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78" name="Google Shape;1678;p77"/>
          <p:cNvCxnSpPr/>
          <p:nvPr/>
        </p:nvCxnSpPr>
        <p:spPr>
          <a:xfrm flipH="1">
            <a:off x="3003566" y="1884767"/>
            <a:ext cx="939521" cy="422963"/>
          </a:xfrm>
          <a:prstGeom prst="straightConnector1">
            <a:avLst/>
          </a:prstGeom>
          <a:noFill/>
          <a:ln w="25400" cap="flat" cmpd="sng">
            <a:solidFill>
              <a:schemeClr val="dk1"/>
            </a:solidFill>
            <a:prstDash val="solid"/>
            <a:miter lim="400000"/>
            <a:headEnd type="none" w="sm" len="sm"/>
            <a:tailEnd type="triangle" w="med" len="med"/>
          </a:ln>
        </p:spPr>
      </p:cxnSp>
      <p:cxnSp>
        <p:nvCxnSpPr>
          <p:cNvPr id="1679" name="Google Shape;1679;p77"/>
          <p:cNvCxnSpPr/>
          <p:nvPr/>
        </p:nvCxnSpPr>
        <p:spPr>
          <a:xfrm>
            <a:off x="3366594" y="2329719"/>
            <a:ext cx="86623" cy="1"/>
          </a:xfrm>
          <a:prstGeom prst="straightConnector1">
            <a:avLst/>
          </a:prstGeom>
          <a:noFill/>
          <a:ln w="25400" cap="flat" cmpd="sng">
            <a:solidFill>
              <a:schemeClr val="dk1"/>
            </a:solidFill>
            <a:prstDash val="solid"/>
            <a:miter lim="400000"/>
            <a:headEnd type="none" w="sm" len="sm"/>
            <a:tailEnd type="none" w="sm" len="sm"/>
          </a:ln>
        </p:spPr>
      </p:cxnSp>
      <p:cxnSp>
        <p:nvCxnSpPr>
          <p:cNvPr id="1680" name="Google Shape;1680;p77"/>
          <p:cNvCxnSpPr/>
          <p:nvPr/>
        </p:nvCxnSpPr>
        <p:spPr>
          <a:xfrm>
            <a:off x="3446961"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81" name="Google Shape;1681;p77"/>
          <p:cNvCxnSpPr/>
          <p:nvPr/>
        </p:nvCxnSpPr>
        <p:spPr>
          <a:xfrm>
            <a:off x="3366594"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82" name="Google Shape;1682;p77"/>
          <p:cNvCxnSpPr/>
          <p:nvPr/>
        </p:nvCxnSpPr>
        <p:spPr>
          <a:xfrm flipH="1">
            <a:off x="3405402" y="1883655"/>
            <a:ext cx="624612" cy="424075"/>
          </a:xfrm>
          <a:prstGeom prst="straightConnector1">
            <a:avLst/>
          </a:prstGeom>
          <a:noFill/>
          <a:ln w="25400" cap="flat" cmpd="sng">
            <a:solidFill>
              <a:schemeClr val="dk1"/>
            </a:solidFill>
            <a:prstDash val="solid"/>
            <a:miter lim="400000"/>
            <a:headEnd type="none" w="sm" len="sm"/>
            <a:tailEnd type="triangle" w="med" len="med"/>
          </a:ln>
        </p:spPr>
      </p:cxnSp>
      <p:cxnSp>
        <p:nvCxnSpPr>
          <p:cNvPr id="1683" name="Google Shape;1683;p77"/>
          <p:cNvCxnSpPr/>
          <p:nvPr/>
        </p:nvCxnSpPr>
        <p:spPr>
          <a:xfrm>
            <a:off x="3902375" y="2329719"/>
            <a:ext cx="86623" cy="1"/>
          </a:xfrm>
          <a:prstGeom prst="straightConnector1">
            <a:avLst/>
          </a:prstGeom>
          <a:noFill/>
          <a:ln w="25400" cap="flat" cmpd="sng">
            <a:solidFill>
              <a:schemeClr val="dk1"/>
            </a:solidFill>
            <a:prstDash val="solid"/>
            <a:miter lim="400000"/>
            <a:headEnd type="none" w="sm" len="sm"/>
            <a:tailEnd type="none" w="sm" len="sm"/>
          </a:ln>
        </p:spPr>
      </p:cxnSp>
      <p:cxnSp>
        <p:nvCxnSpPr>
          <p:cNvPr id="1684" name="Google Shape;1684;p77"/>
          <p:cNvCxnSpPr/>
          <p:nvPr/>
        </p:nvCxnSpPr>
        <p:spPr>
          <a:xfrm>
            <a:off x="3982743"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85" name="Google Shape;1685;p77"/>
          <p:cNvCxnSpPr/>
          <p:nvPr/>
        </p:nvCxnSpPr>
        <p:spPr>
          <a:xfrm>
            <a:off x="3902375"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86" name="Google Shape;1686;p77"/>
          <p:cNvCxnSpPr/>
          <p:nvPr/>
        </p:nvCxnSpPr>
        <p:spPr>
          <a:xfrm flipH="1">
            <a:off x="3941183" y="1881914"/>
            <a:ext cx="156536" cy="425816"/>
          </a:xfrm>
          <a:prstGeom prst="straightConnector1">
            <a:avLst/>
          </a:prstGeom>
          <a:noFill/>
          <a:ln w="25400" cap="flat" cmpd="sng">
            <a:solidFill>
              <a:schemeClr val="dk1"/>
            </a:solidFill>
            <a:prstDash val="solid"/>
            <a:miter lim="400000"/>
            <a:headEnd type="none" w="sm" len="sm"/>
            <a:tailEnd type="triangle" w="med" len="med"/>
          </a:ln>
        </p:spPr>
      </p:cxnSp>
      <p:cxnSp>
        <p:nvCxnSpPr>
          <p:cNvPr id="1687" name="Google Shape;1687;p77"/>
          <p:cNvCxnSpPr/>
          <p:nvPr/>
        </p:nvCxnSpPr>
        <p:spPr>
          <a:xfrm>
            <a:off x="4170266" y="2329719"/>
            <a:ext cx="86623" cy="1"/>
          </a:xfrm>
          <a:prstGeom prst="straightConnector1">
            <a:avLst/>
          </a:prstGeom>
          <a:noFill/>
          <a:ln w="25400" cap="flat" cmpd="sng">
            <a:solidFill>
              <a:schemeClr val="dk1"/>
            </a:solidFill>
            <a:prstDash val="solid"/>
            <a:miter lim="400000"/>
            <a:headEnd type="none" w="sm" len="sm"/>
            <a:tailEnd type="none" w="sm" len="sm"/>
          </a:ln>
        </p:spPr>
      </p:cxnSp>
      <p:cxnSp>
        <p:nvCxnSpPr>
          <p:cNvPr id="1688" name="Google Shape;1688;p77"/>
          <p:cNvCxnSpPr/>
          <p:nvPr/>
        </p:nvCxnSpPr>
        <p:spPr>
          <a:xfrm>
            <a:off x="4250633"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89" name="Google Shape;1689;p77"/>
          <p:cNvCxnSpPr/>
          <p:nvPr/>
        </p:nvCxnSpPr>
        <p:spPr>
          <a:xfrm>
            <a:off x="4170266"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90" name="Google Shape;1690;p77"/>
          <p:cNvCxnSpPr/>
          <p:nvPr/>
        </p:nvCxnSpPr>
        <p:spPr>
          <a:xfrm>
            <a:off x="4209074" y="1878063"/>
            <a:ext cx="1" cy="429667"/>
          </a:xfrm>
          <a:prstGeom prst="straightConnector1">
            <a:avLst/>
          </a:prstGeom>
          <a:noFill/>
          <a:ln w="25400" cap="flat" cmpd="sng">
            <a:solidFill>
              <a:schemeClr val="dk1"/>
            </a:solidFill>
            <a:prstDash val="solid"/>
            <a:miter lim="400000"/>
            <a:headEnd type="none" w="sm" len="sm"/>
            <a:tailEnd type="triangle" w="med" len="med"/>
          </a:ln>
        </p:spPr>
      </p:cxnSp>
      <p:cxnSp>
        <p:nvCxnSpPr>
          <p:cNvPr id="1691" name="Google Shape;1691;p77"/>
          <p:cNvCxnSpPr/>
          <p:nvPr/>
        </p:nvCxnSpPr>
        <p:spPr>
          <a:xfrm>
            <a:off x="5061002" y="2329719"/>
            <a:ext cx="86622" cy="1"/>
          </a:xfrm>
          <a:prstGeom prst="straightConnector1">
            <a:avLst/>
          </a:prstGeom>
          <a:noFill/>
          <a:ln w="25400" cap="flat" cmpd="sng">
            <a:solidFill>
              <a:schemeClr val="dk1"/>
            </a:solidFill>
            <a:prstDash val="solid"/>
            <a:miter lim="400000"/>
            <a:headEnd type="none" w="sm" len="sm"/>
            <a:tailEnd type="none" w="sm" len="sm"/>
          </a:ln>
        </p:spPr>
      </p:cxnSp>
      <p:cxnSp>
        <p:nvCxnSpPr>
          <p:cNvPr id="1692" name="Google Shape;1692;p77"/>
          <p:cNvCxnSpPr/>
          <p:nvPr/>
        </p:nvCxnSpPr>
        <p:spPr>
          <a:xfrm>
            <a:off x="5141370"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93" name="Google Shape;1693;p77"/>
          <p:cNvCxnSpPr/>
          <p:nvPr/>
        </p:nvCxnSpPr>
        <p:spPr>
          <a:xfrm>
            <a:off x="5061003"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94" name="Google Shape;1694;p77"/>
          <p:cNvCxnSpPr/>
          <p:nvPr/>
        </p:nvCxnSpPr>
        <p:spPr>
          <a:xfrm>
            <a:off x="4472993" y="1883422"/>
            <a:ext cx="626818" cy="424308"/>
          </a:xfrm>
          <a:prstGeom prst="straightConnector1">
            <a:avLst/>
          </a:prstGeom>
          <a:noFill/>
          <a:ln w="25400" cap="flat" cmpd="sng">
            <a:solidFill>
              <a:schemeClr val="dk1"/>
            </a:solidFill>
            <a:prstDash val="solid"/>
            <a:miter lim="400000"/>
            <a:headEnd type="none" w="sm" len="sm"/>
            <a:tailEnd type="triangle" w="med" len="med"/>
          </a:ln>
        </p:spPr>
      </p:cxnSp>
      <p:cxnSp>
        <p:nvCxnSpPr>
          <p:cNvPr id="1695" name="Google Shape;1695;p77"/>
          <p:cNvCxnSpPr/>
          <p:nvPr/>
        </p:nvCxnSpPr>
        <p:spPr>
          <a:xfrm>
            <a:off x="4860084" y="2329719"/>
            <a:ext cx="86622" cy="1"/>
          </a:xfrm>
          <a:prstGeom prst="straightConnector1">
            <a:avLst/>
          </a:prstGeom>
          <a:noFill/>
          <a:ln w="25400" cap="flat" cmpd="sng">
            <a:solidFill>
              <a:schemeClr val="dk1"/>
            </a:solidFill>
            <a:prstDash val="solid"/>
            <a:miter lim="400000"/>
            <a:headEnd type="none" w="sm" len="sm"/>
            <a:tailEnd type="none" w="sm" len="sm"/>
          </a:ln>
        </p:spPr>
      </p:cxnSp>
      <p:cxnSp>
        <p:nvCxnSpPr>
          <p:cNvPr id="1696" name="Google Shape;1696;p77"/>
          <p:cNvCxnSpPr/>
          <p:nvPr/>
        </p:nvCxnSpPr>
        <p:spPr>
          <a:xfrm>
            <a:off x="4940452"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97" name="Google Shape;1697;p77"/>
          <p:cNvCxnSpPr/>
          <p:nvPr/>
        </p:nvCxnSpPr>
        <p:spPr>
          <a:xfrm>
            <a:off x="4860084" y="2329719"/>
            <a:ext cx="1" cy="68025"/>
          </a:xfrm>
          <a:prstGeom prst="straightConnector1">
            <a:avLst/>
          </a:prstGeom>
          <a:noFill/>
          <a:ln w="25400" cap="flat" cmpd="sng">
            <a:solidFill>
              <a:schemeClr val="dk1"/>
            </a:solidFill>
            <a:prstDash val="solid"/>
            <a:miter lim="400000"/>
            <a:headEnd type="none" w="sm" len="sm"/>
            <a:tailEnd type="none" w="sm" len="sm"/>
          </a:ln>
        </p:spPr>
      </p:cxnSp>
      <p:cxnSp>
        <p:nvCxnSpPr>
          <p:cNvPr id="1698" name="Google Shape;1698;p77"/>
          <p:cNvCxnSpPr/>
          <p:nvPr/>
        </p:nvCxnSpPr>
        <p:spPr>
          <a:xfrm>
            <a:off x="4269161" y="1883606"/>
            <a:ext cx="629732" cy="424124"/>
          </a:xfrm>
          <a:prstGeom prst="straightConnector1">
            <a:avLst/>
          </a:prstGeom>
          <a:noFill/>
          <a:ln w="25400" cap="flat" cmpd="sng">
            <a:solidFill>
              <a:schemeClr val="dk1"/>
            </a:solidFill>
            <a:prstDash val="solid"/>
            <a:miter lim="400000"/>
            <a:headEnd type="none" w="sm" len="sm"/>
            <a:tailEnd type="triangle" w="med" len="med"/>
          </a:ln>
        </p:spPr>
      </p:cxnSp>
      <p:sp>
        <p:nvSpPr>
          <p:cNvPr id="1699" name="Google Shape;1699;p77"/>
          <p:cNvSpPr/>
          <p:nvPr/>
        </p:nvSpPr>
        <p:spPr>
          <a:xfrm>
            <a:off x="3830925" y="1435620"/>
            <a:ext cx="834764" cy="44343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265">
                <a:solidFill>
                  <a:srgbClr val="000000"/>
                </a:solidFill>
                <a:latin typeface="Arial" panose="020B0604020202020204" pitchFamily="34" charset="0"/>
                <a:ea typeface="Gill Sans"/>
                <a:cs typeface="Arial" panose="020B0604020202020204" pitchFamily="34" charset="0"/>
                <a:sym typeface="Gill Sans"/>
              </a:rPr>
              <a:t>ptrs to</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265">
                <a:solidFill>
                  <a:srgbClr val="000000"/>
                </a:solidFill>
                <a:latin typeface="Arial" panose="020B0604020202020204" pitchFamily="34" charset="0"/>
                <a:ea typeface="Gill Sans"/>
                <a:cs typeface="Arial" panose="020B0604020202020204" pitchFamily="34" charset="0"/>
                <a:sym typeface="Gill Sans"/>
              </a:rPr>
              <a:t>imap pieces</a:t>
            </a:r>
            <a:endParaRPr>
              <a:latin typeface="Arial" panose="020B0604020202020204" pitchFamily="34" charset="0"/>
              <a:cs typeface="Arial" panose="020B0604020202020204" pitchFamily="34" charset="0"/>
            </a:endParaRPr>
          </a:p>
        </p:txBody>
      </p:sp>
      <p:sp>
        <p:nvSpPr>
          <p:cNvPr id="1700" name="Google Shape;1700;p77"/>
          <p:cNvSpPr/>
          <p:nvPr/>
        </p:nvSpPr>
        <p:spPr>
          <a:xfrm>
            <a:off x="2489210" y="1506055"/>
            <a:ext cx="954605"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memory:</a:t>
            </a:r>
            <a:endParaRPr>
              <a:latin typeface="Arial" panose="020B0604020202020204" pitchFamily="34" charset="0"/>
              <a:cs typeface="Arial" panose="020B0604020202020204" pitchFamily="34" charset="0"/>
            </a:endParaRPr>
          </a:p>
        </p:txBody>
      </p:sp>
      <p:sp>
        <p:nvSpPr>
          <p:cNvPr id="1701" name="Google Shape;1701;p77"/>
          <p:cNvSpPr/>
          <p:nvPr/>
        </p:nvSpPr>
        <p:spPr>
          <a:xfrm>
            <a:off x="3429000" y="1477707"/>
            <a:ext cx="1390440" cy="402863"/>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702" name="Google Shape;1702;p77"/>
          <p:cNvSpPr/>
          <p:nvPr/>
        </p:nvSpPr>
        <p:spPr>
          <a:xfrm>
            <a:off x="1691465" y="3945899"/>
            <a:ext cx="5457882" cy="113133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87" dirty="0">
                <a:solidFill>
                  <a:srgbClr val="000000"/>
                </a:solidFill>
                <a:latin typeface="Arial" panose="020B0604020202020204" pitchFamily="34" charset="0"/>
                <a:ea typeface="Gill Sans"/>
                <a:cs typeface="Arial" panose="020B0604020202020204" pitchFamily="34" charset="0"/>
                <a:sym typeface="Gill Sans"/>
              </a:rPr>
              <a:t>Solution:</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687" dirty="0">
                <a:solidFill>
                  <a:srgbClr val="000000"/>
                </a:solidFill>
                <a:latin typeface="Arial" panose="020B0604020202020204" pitchFamily="34" charset="0"/>
                <a:ea typeface="Gill Sans"/>
                <a:cs typeface="Arial" panose="020B0604020202020204" pitchFamily="34" charset="0"/>
                <a:sym typeface="Gill Sans"/>
              </a:rPr>
              <a:t>Write </a:t>
            </a:r>
            <a:r>
              <a:rPr lang="en-US" sz="1687" dirty="0" err="1">
                <a:solidFill>
                  <a:srgbClr val="000000"/>
                </a:solidFill>
                <a:latin typeface="Arial" panose="020B0604020202020204" pitchFamily="34" charset="0"/>
                <a:ea typeface="Gill Sans"/>
                <a:cs typeface="Arial" panose="020B0604020202020204" pitchFamily="34" charset="0"/>
                <a:sym typeface="Gill Sans"/>
              </a:rPr>
              <a:t>imap</a:t>
            </a:r>
            <a:r>
              <a:rPr lang="en-US" sz="1687" dirty="0">
                <a:solidFill>
                  <a:srgbClr val="000000"/>
                </a:solidFill>
                <a:latin typeface="Arial" panose="020B0604020202020204" pitchFamily="34" charset="0"/>
                <a:ea typeface="Gill Sans"/>
                <a:cs typeface="Arial" panose="020B0604020202020204" pitchFamily="34" charset="0"/>
                <a:sym typeface="Gill Sans"/>
              </a:rPr>
              <a:t> in segments</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687" dirty="0">
                <a:solidFill>
                  <a:srgbClr val="000000"/>
                </a:solidFill>
                <a:latin typeface="Arial" panose="020B0604020202020204" pitchFamily="34" charset="0"/>
                <a:ea typeface="Gill Sans"/>
                <a:cs typeface="Arial" panose="020B0604020202020204" pitchFamily="34" charset="0"/>
                <a:sym typeface="Gill Sans"/>
              </a:rPr>
              <a:t>Keep pointers to pieces of </a:t>
            </a:r>
            <a:r>
              <a:rPr lang="en-US" sz="1687" dirty="0" err="1">
                <a:solidFill>
                  <a:srgbClr val="000000"/>
                </a:solidFill>
                <a:latin typeface="Arial" panose="020B0604020202020204" pitchFamily="34" charset="0"/>
                <a:ea typeface="Gill Sans"/>
                <a:cs typeface="Arial" panose="020B0604020202020204" pitchFamily="34" charset="0"/>
                <a:sym typeface="Gill Sans"/>
              </a:rPr>
              <a:t>imap</a:t>
            </a:r>
            <a:r>
              <a:rPr lang="en-US" sz="1687" dirty="0">
                <a:solidFill>
                  <a:srgbClr val="000000"/>
                </a:solidFill>
                <a:latin typeface="Arial" panose="020B0604020202020204" pitchFamily="34" charset="0"/>
                <a:ea typeface="Gill Sans"/>
                <a:cs typeface="Arial" panose="020B0604020202020204" pitchFamily="34" charset="0"/>
                <a:sym typeface="Gill Sans"/>
              </a:rPr>
              <a:t> in memory</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687" dirty="0">
                <a:solidFill>
                  <a:srgbClr val="333333"/>
                </a:solidFill>
                <a:latin typeface="Arial" panose="020B0604020202020204" pitchFamily="34" charset="0"/>
                <a:ea typeface="Gill Sans"/>
                <a:cs typeface="Arial" panose="020B0604020202020204" pitchFamily="34" charset="0"/>
                <a:sym typeface="Gill Sans"/>
              </a:rPr>
              <a:t>Keep recent accesses to </a:t>
            </a:r>
            <a:r>
              <a:rPr lang="en-US" sz="1687" dirty="0" err="1">
                <a:solidFill>
                  <a:srgbClr val="333333"/>
                </a:solidFill>
                <a:latin typeface="Arial" panose="020B0604020202020204" pitchFamily="34" charset="0"/>
                <a:ea typeface="Gill Sans"/>
                <a:cs typeface="Arial" panose="020B0604020202020204" pitchFamily="34" charset="0"/>
                <a:sym typeface="Gill Sans"/>
              </a:rPr>
              <a:t>imap</a:t>
            </a:r>
            <a:r>
              <a:rPr lang="en-US" sz="1687" dirty="0">
                <a:solidFill>
                  <a:srgbClr val="333333"/>
                </a:solidFill>
                <a:latin typeface="Arial" panose="020B0604020202020204" pitchFamily="34" charset="0"/>
                <a:ea typeface="Gill Sans"/>
                <a:cs typeface="Arial" panose="020B0604020202020204" pitchFamily="34" charset="0"/>
                <a:sym typeface="Gill Sans"/>
              </a:rPr>
              <a:t> cached in memory</a:t>
            </a:r>
            <a:endParaRPr dirty="0">
              <a:latin typeface="Arial" panose="020B0604020202020204" pitchFamily="34" charset="0"/>
              <a:cs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Shape 1706"/>
        <p:cNvGrpSpPr/>
        <p:nvPr/>
      </p:nvGrpSpPr>
      <p:grpSpPr>
        <a:xfrm>
          <a:off x="0" y="0"/>
          <a:ext cx="0" cy="0"/>
          <a:chOff x="0" y="0"/>
          <a:chExt cx="0" cy="0"/>
        </a:xfrm>
      </p:grpSpPr>
      <p:sp>
        <p:nvSpPr>
          <p:cNvPr id="1707" name="Google Shape;1707;p7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Checkpoint</a:t>
            </a:r>
            <a:endParaRPr/>
          </a:p>
        </p:txBody>
      </p:sp>
      <p:sp>
        <p:nvSpPr>
          <p:cNvPr id="1708" name="Google Shape;1708;p78"/>
          <p:cNvSpPr/>
          <p:nvPr/>
        </p:nvSpPr>
        <p:spPr>
          <a:xfrm>
            <a:off x="4764539" y="1943579"/>
            <a:ext cx="566975" cy="402863"/>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S1</a:t>
            </a:r>
            <a:endParaRPr>
              <a:latin typeface="Arial" panose="020B0604020202020204" pitchFamily="34" charset="0"/>
              <a:cs typeface="Arial" panose="020B0604020202020204" pitchFamily="34" charset="0"/>
            </a:endParaRPr>
          </a:p>
        </p:txBody>
      </p:sp>
      <p:sp>
        <p:nvSpPr>
          <p:cNvPr id="1709" name="Google Shape;1709;p78"/>
          <p:cNvSpPr/>
          <p:nvPr/>
        </p:nvSpPr>
        <p:spPr>
          <a:xfrm>
            <a:off x="4179618" y="1943579"/>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S0</a:t>
            </a:r>
            <a:endParaRPr>
              <a:latin typeface="Arial" panose="020B0604020202020204" pitchFamily="34" charset="0"/>
              <a:cs typeface="Arial" panose="020B0604020202020204" pitchFamily="34" charset="0"/>
            </a:endParaRPr>
          </a:p>
        </p:txBody>
      </p:sp>
      <p:sp>
        <p:nvSpPr>
          <p:cNvPr id="1710" name="Google Shape;1710;p78"/>
          <p:cNvSpPr/>
          <p:nvPr/>
        </p:nvSpPr>
        <p:spPr>
          <a:xfrm>
            <a:off x="2330885" y="1971927"/>
            <a:ext cx="509355" cy="34616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disk:</a:t>
            </a:r>
            <a:endParaRPr>
              <a:latin typeface="Arial" panose="020B0604020202020204" pitchFamily="34" charset="0"/>
              <a:cs typeface="Arial" panose="020B0604020202020204" pitchFamily="34" charset="0"/>
            </a:endParaRPr>
          </a:p>
        </p:txBody>
      </p:sp>
      <p:sp>
        <p:nvSpPr>
          <p:cNvPr id="1711" name="Google Shape;1711;p78"/>
          <p:cNvSpPr/>
          <p:nvPr/>
        </p:nvSpPr>
        <p:spPr>
          <a:xfrm>
            <a:off x="5947778" y="1943579"/>
            <a:ext cx="566975" cy="402863"/>
          </a:xfrm>
          <a:prstGeom prst="rect">
            <a:avLst/>
          </a:prstGeom>
          <a:solidFill>
            <a:srgbClr val="5747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S3</a:t>
            </a:r>
            <a:endParaRPr>
              <a:latin typeface="Arial" panose="020B0604020202020204" pitchFamily="34" charset="0"/>
              <a:cs typeface="Arial" panose="020B0604020202020204" pitchFamily="34" charset="0"/>
            </a:endParaRPr>
          </a:p>
        </p:txBody>
      </p:sp>
      <p:sp>
        <p:nvSpPr>
          <p:cNvPr id="1712" name="Google Shape;1712;p78"/>
          <p:cNvSpPr/>
          <p:nvPr/>
        </p:nvSpPr>
        <p:spPr>
          <a:xfrm>
            <a:off x="5356159" y="1943579"/>
            <a:ext cx="566975" cy="402863"/>
          </a:xfrm>
          <a:prstGeom prst="rect">
            <a:avLst/>
          </a:prstGeom>
          <a:solidFill>
            <a:srgbClr val="BC802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S2</a:t>
            </a:r>
            <a:endParaRPr>
              <a:latin typeface="Arial" panose="020B0604020202020204" pitchFamily="34" charset="0"/>
              <a:cs typeface="Arial" panose="020B0604020202020204" pitchFamily="34" charset="0"/>
            </a:endParaRPr>
          </a:p>
        </p:txBody>
      </p:sp>
      <p:sp>
        <p:nvSpPr>
          <p:cNvPr id="1713" name="Google Shape;1713;p78"/>
          <p:cNvSpPr/>
          <p:nvPr/>
        </p:nvSpPr>
        <p:spPr>
          <a:xfrm>
            <a:off x="3027687" y="1943579"/>
            <a:ext cx="3729476" cy="402863"/>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grpSp>
        <p:nvGrpSpPr>
          <p:cNvPr id="1714" name="Google Shape;1714;p78"/>
          <p:cNvGrpSpPr/>
          <p:nvPr/>
        </p:nvGrpSpPr>
        <p:grpSpPr>
          <a:xfrm>
            <a:off x="3729369" y="921914"/>
            <a:ext cx="2658414" cy="970598"/>
            <a:chOff x="4904521" y="1748224"/>
            <a:chExt cx="5041141" cy="1840541"/>
          </a:xfrm>
        </p:grpSpPr>
        <p:cxnSp>
          <p:nvCxnSpPr>
            <p:cNvPr id="1715" name="Google Shape;1715;p78"/>
            <p:cNvCxnSpPr/>
            <p:nvPr/>
          </p:nvCxnSpPr>
          <p:spPr>
            <a:xfrm>
              <a:off x="5806301" y="3459769"/>
              <a:ext cx="164262" cy="1"/>
            </a:xfrm>
            <a:prstGeom prst="straightConnector1">
              <a:avLst/>
            </a:prstGeom>
            <a:noFill/>
            <a:ln w="25400" cap="flat" cmpd="sng">
              <a:solidFill>
                <a:schemeClr val="dk1"/>
              </a:solidFill>
              <a:prstDash val="solid"/>
              <a:miter lim="400000"/>
              <a:headEnd type="none" w="sm" len="sm"/>
              <a:tailEnd type="none" w="sm" len="sm"/>
            </a:ln>
          </p:spPr>
        </p:cxnSp>
        <p:cxnSp>
          <p:nvCxnSpPr>
            <p:cNvPr id="1716" name="Google Shape;1716;p78"/>
            <p:cNvCxnSpPr/>
            <p:nvPr/>
          </p:nvCxnSpPr>
          <p:spPr>
            <a:xfrm>
              <a:off x="5958701"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17" name="Google Shape;1717;p78"/>
            <p:cNvCxnSpPr/>
            <p:nvPr/>
          </p:nvCxnSpPr>
          <p:spPr>
            <a:xfrm>
              <a:off x="5806301"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18" name="Google Shape;1718;p78"/>
            <p:cNvCxnSpPr/>
            <p:nvPr/>
          </p:nvCxnSpPr>
          <p:spPr>
            <a:xfrm flipH="1">
              <a:off x="5879893" y="2616008"/>
              <a:ext cx="1781609" cy="802062"/>
            </a:xfrm>
            <a:prstGeom prst="straightConnector1">
              <a:avLst/>
            </a:prstGeom>
            <a:noFill/>
            <a:ln w="25400" cap="flat" cmpd="sng">
              <a:solidFill>
                <a:schemeClr val="dk1"/>
              </a:solidFill>
              <a:prstDash val="solid"/>
              <a:miter lim="400000"/>
              <a:headEnd type="none" w="sm" len="sm"/>
              <a:tailEnd type="triangle" w="med" len="med"/>
            </a:ln>
          </p:spPr>
        </p:cxnSp>
        <p:cxnSp>
          <p:nvCxnSpPr>
            <p:cNvPr id="1719" name="Google Shape;1719;p78"/>
            <p:cNvCxnSpPr/>
            <p:nvPr/>
          </p:nvCxnSpPr>
          <p:spPr>
            <a:xfrm>
              <a:off x="6568302" y="3459769"/>
              <a:ext cx="164261" cy="1"/>
            </a:xfrm>
            <a:prstGeom prst="straightConnector1">
              <a:avLst/>
            </a:prstGeom>
            <a:noFill/>
            <a:ln w="25400" cap="flat" cmpd="sng">
              <a:solidFill>
                <a:schemeClr val="dk1"/>
              </a:solidFill>
              <a:prstDash val="solid"/>
              <a:miter lim="400000"/>
              <a:headEnd type="none" w="sm" len="sm"/>
              <a:tailEnd type="none" w="sm" len="sm"/>
            </a:ln>
          </p:spPr>
        </p:cxnSp>
        <p:cxnSp>
          <p:nvCxnSpPr>
            <p:cNvPr id="1720" name="Google Shape;1720;p78"/>
            <p:cNvCxnSpPr/>
            <p:nvPr/>
          </p:nvCxnSpPr>
          <p:spPr>
            <a:xfrm>
              <a:off x="67207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21" name="Google Shape;1721;p78"/>
            <p:cNvCxnSpPr/>
            <p:nvPr/>
          </p:nvCxnSpPr>
          <p:spPr>
            <a:xfrm>
              <a:off x="65683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22" name="Google Shape;1722;p78"/>
            <p:cNvCxnSpPr/>
            <p:nvPr/>
          </p:nvCxnSpPr>
          <p:spPr>
            <a:xfrm flipH="1">
              <a:off x="6641894" y="2613899"/>
              <a:ext cx="1184449" cy="804171"/>
            </a:xfrm>
            <a:prstGeom prst="straightConnector1">
              <a:avLst/>
            </a:prstGeom>
            <a:noFill/>
            <a:ln w="25400" cap="flat" cmpd="sng">
              <a:solidFill>
                <a:schemeClr val="dk1"/>
              </a:solidFill>
              <a:prstDash val="solid"/>
              <a:miter lim="400000"/>
              <a:headEnd type="none" w="sm" len="sm"/>
              <a:tailEnd type="triangle" w="med" len="med"/>
            </a:ln>
          </p:spPr>
        </p:cxnSp>
        <p:cxnSp>
          <p:nvCxnSpPr>
            <p:cNvPr id="1723" name="Google Shape;1723;p78"/>
            <p:cNvCxnSpPr/>
            <p:nvPr/>
          </p:nvCxnSpPr>
          <p:spPr>
            <a:xfrm>
              <a:off x="7584302" y="3459769"/>
              <a:ext cx="164261" cy="1"/>
            </a:xfrm>
            <a:prstGeom prst="straightConnector1">
              <a:avLst/>
            </a:prstGeom>
            <a:noFill/>
            <a:ln w="25400" cap="flat" cmpd="sng">
              <a:solidFill>
                <a:schemeClr val="dk1"/>
              </a:solidFill>
              <a:prstDash val="solid"/>
              <a:miter lim="400000"/>
              <a:headEnd type="none" w="sm" len="sm"/>
              <a:tailEnd type="none" w="sm" len="sm"/>
            </a:ln>
          </p:spPr>
        </p:cxnSp>
        <p:cxnSp>
          <p:nvCxnSpPr>
            <p:cNvPr id="1724" name="Google Shape;1724;p78"/>
            <p:cNvCxnSpPr/>
            <p:nvPr/>
          </p:nvCxnSpPr>
          <p:spPr>
            <a:xfrm>
              <a:off x="77367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25" name="Google Shape;1725;p78"/>
            <p:cNvCxnSpPr/>
            <p:nvPr/>
          </p:nvCxnSpPr>
          <p:spPr>
            <a:xfrm>
              <a:off x="75843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26" name="Google Shape;1726;p78"/>
            <p:cNvCxnSpPr/>
            <p:nvPr/>
          </p:nvCxnSpPr>
          <p:spPr>
            <a:xfrm flipH="1">
              <a:off x="7657893" y="2610598"/>
              <a:ext cx="296838" cy="807472"/>
            </a:xfrm>
            <a:prstGeom prst="straightConnector1">
              <a:avLst/>
            </a:prstGeom>
            <a:noFill/>
            <a:ln w="25400" cap="flat" cmpd="sng">
              <a:solidFill>
                <a:schemeClr val="dk1"/>
              </a:solidFill>
              <a:prstDash val="solid"/>
              <a:miter lim="400000"/>
              <a:headEnd type="none" w="sm" len="sm"/>
              <a:tailEnd type="triangle" w="med" len="med"/>
            </a:ln>
          </p:spPr>
        </p:cxnSp>
        <p:cxnSp>
          <p:nvCxnSpPr>
            <p:cNvPr id="1727" name="Google Shape;1727;p78"/>
            <p:cNvCxnSpPr/>
            <p:nvPr/>
          </p:nvCxnSpPr>
          <p:spPr>
            <a:xfrm>
              <a:off x="8092302" y="3459769"/>
              <a:ext cx="164261" cy="1"/>
            </a:xfrm>
            <a:prstGeom prst="straightConnector1">
              <a:avLst/>
            </a:prstGeom>
            <a:noFill/>
            <a:ln w="25400" cap="flat" cmpd="sng">
              <a:solidFill>
                <a:schemeClr val="dk1"/>
              </a:solidFill>
              <a:prstDash val="solid"/>
              <a:miter lim="400000"/>
              <a:headEnd type="none" w="sm" len="sm"/>
              <a:tailEnd type="none" w="sm" len="sm"/>
            </a:ln>
          </p:spPr>
        </p:cxnSp>
        <p:cxnSp>
          <p:nvCxnSpPr>
            <p:cNvPr id="1728" name="Google Shape;1728;p78"/>
            <p:cNvCxnSpPr/>
            <p:nvPr/>
          </p:nvCxnSpPr>
          <p:spPr>
            <a:xfrm>
              <a:off x="82447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29" name="Google Shape;1729;p78"/>
            <p:cNvCxnSpPr/>
            <p:nvPr/>
          </p:nvCxnSpPr>
          <p:spPr>
            <a:xfrm>
              <a:off x="80923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30" name="Google Shape;1730;p78"/>
            <p:cNvCxnSpPr/>
            <p:nvPr/>
          </p:nvCxnSpPr>
          <p:spPr>
            <a:xfrm>
              <a:off x="8165893" y="2603295"/>
              <a:ext cx="1" cy="814775"/>
            </a:xfrm>
            <a:prstGeom prst="straightConnector1">
              <a:avLst/>
            </a:prstGeom>
            <a:noFill/>
            <a:ln w="25400" cap="flat" cmpd="sng">
              <a:solidFill>
                <a:schemeClr val="dk1"/>
              </a:solidFill>
              <a:prstDash val="solid"/>
              <a:miter lim="400000"/>
              <a:headEnd type="none" w="sm" len="sm"/>
              <a:tailEnd type="triangle" w="med" len="med"/>
            </a:ln>
          </p:spPr>
        </p:cxnSp>
        <p:cxnSp>
          <p:nvCxnSpPr>
            <p:cNvPr id="1731" name="Google Shape;1731;p78"/>
            <p:cNvCxnSpPr/>
            <p:nvPr/>
          </p:nvCxnSpPr>
          <p:spPr>
            <a:xfrm>
              <a:off x="9781401" y="3459769"/>
              <a:ext cx="164261" cy="1"/>
            </a:xfrm>
            <a:prstGeom prst="straightConnector1">
              <a:avLst/>
            </a:prstGeom>
            <a:noFill/>
            <a:ln w="25400" cap="flat" cmpd="sng">
              <a:solidFill>
                <a:schemeClr val="dk1"/>
              </a:solidFill>
              <a:prstDash val="solid"/>
              <a:miter lim="400000"/>
              <a:headEnd type="none" w="sm" len="sm"/>
              <a:tailEnd type="none" w="sm" len="sm"/>
            </a:ln>
          </p:spPr>
        </p:cxnSp>
        <p:cxnSp>
          <p:nvCxnSpPr>
            <p:cNvPr id="1732" name="Google Shape;1732;p78"/>
            <p:cNvCxnSpPr/>
            <p:nvPr/>
          </p:nvCxnSpPr>
          <p:spPr>
            <a:xfrm>
              <a:off x="99338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33" name="Google Shape;1733;p78"/>
            <p:cNvCxnSpPr/>
            <p:nvPr/>
          </p:nvCxnSpPr>
          <p:spPr>
            <a:xfrm>
              <a:off x="97814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34" name="Google Shape;1734;p78"/>
            <p:cNvCxnSpPr/>
            <p:nvPr/>
          </p:nvCxnSpPr>
          <p:spPr>
            <a:xfrm>
              <a:off x="8666362" y="2613456"/>
              <a:ext cx="1188633" cy="804614"/>
            </a:xfrm>
            <a:prstGeom prst="straightConnector1">
              <a:avLst/>
            </a:prstGeom>
            <a:noFill/>
            <a:ln w="25400" cap="flat" cmpd="sng">
              <a:solidFill>
                <a:schemeClr val="dk1"/>
              </a:solidFill>
              <a:prstDash val="solid"/>
              <a:miter lim="400000"/>
              <a:headEnd type="none" w="sm" len="sm"/>
              <a:tailEnd type="triangle" w="med" len="med"/>
            </a:ln>
          </p:spPr>
        </p:cxnSp>
        <p:cxnSp>
          <p:nvCxnSpPr>
            <p:cNvPr id="1735" name="Google Shape;1735;p78"/>
            <p:cNvCxnSpPr/>
            <p:nvPr/>
          </p:nvCxnSpPr>
          <p:spPr>
            <a:xfrm>
              <a:off x="9400401" y="3459769"/>
              <a:ext cx="164261" cy="1"/>
            </a:xfrm>
            <a:prstGeom prst="straightConnector1">
              <a:avLst/>
            </a:prstGeom>
            <a:noFill/>
            <a:ln w="25400" cap="flat" cmpd="sng">
              <a:solidFill>
                <a:schemeClr val="dk1"/>
              </a:solidFill>
              <a:prstDash val="solid"/>
              <a:miter lim="400000"/>
              <a:headEnd type="none" w="sm" len="sm"/>
              <a:tailEnd type="none" w="sm" len="sm"/>
            </a:ln>
          </p:spPr>
        </p:cxnSp>
        <p:cxnSp>
          <p:nvCxnSpPr>
            <p:cNvPr id="1736" name="Google Shape;1736;p78"/>
            <p:cNvCxnSpPr/>
            <p:nvPr/>
          </p:nvCxnSpPr>
          <p:spPr>
            <a:xfrm>
              <a:off x="95528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37" name="Google Shape;1737;p78"/>
            <p:cNvCxnSpPr/>
            <p:nvPr/>
          </p:nvCxnSpPr>
          <p:spPr>
            <a:xfrm>
              <a:off x="9400402" y="3459769"/>
              <a:ext cx="1" cy="128996"/>
            </a:xfrm>
            <a:prstGeom prst="straightConnector1">
              <a:avLst/>
            </a:prstGeom>
            <a:noFill/>
            <a:ln w="25400" cap="flat" cmpd="sng">
              <a:solidFill>
                <a:schemeClr val="dk1"/>
              </a:solidFill>
              <a:prstDash val="solid"/>
              <a:miter lim="400000"/>
              <a:headEnd type="none" w="sm" len="sm"/>
              <a:tailEnd type="none" w="sm" len="sm"/>
            </a:ln>
          </p:spPr>
        </p:cxnSp>
        <p:cxnSp>
          <p:nvCxnSpPr>
            <p:cNvPr id="1738" name="Google Shape;1738;p78"/>
            <p:cNvCxnSpPr/>
            <p:nvPr/>
          </p:nvCxnSpPr>
          <p:spPr>
            <a:xfrm>
              <a:off x="8279837" y="2613806"/>
              <a:ext cx="1194158" cy="804264"/>
            </a:xfrm>
            <a:prstGeom prst="straightConnector1">
              <a:avLst/>
            </a:prstGeom>
            <a:noFill/>
            <a:ln w="25400" cap="flat" cmpd="sng">
              <a:solidFill>
                <a:schemeClr val="dk1"/>
              </a:solidFill>
              <a:prstDash val="solid"/>
              <a:miter lim="400000"/>
              <a:headEnd type="none" w="sm" len="sm"/>
              <a:tailEnd type="triangle" w="med" len="med"/>
            </a:ln>
          </p:spPr>
        </p:cxnSp>
        <p:sp>
          <p:nvSpPr>
            <p:cNvPr id="1739" name="Google Shape;1739;p78"/>
            <p:cNvSpPr/>
            <p:nvPr/>
          </p:nvSpPr>
          <p:spPr>
            <a:xfrm>
              <a:off x="7275551" y="1748224"/>
              <a:ext cx="1747107" cy="919681"/>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400">
                  <a:solidFill>
                    <a:srgbClr val="000000"/>
                  </a:solidFill>
                  <a:latin typeface="Arial" panose="020B0604020202020204" pitchFamily="34" charset="0"/>
                  <a:ea typeface="Gill Sans"/>
                  <a:cs typeface="Arial" panose="020B0604020202020204" pitchFamily="34" charset="0"/>
                  <a:sym typeface="Gill Sans"/>
                </a:rPr>
                <a:t>ptrs to</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400">
                  <a:solidFill>
                    <a:srgbClr val="000000"/>
                  </a:solidFill>
                  <a:latin typeface="Arial" panose="020B0604020202020204" pitchFamily="34" charset="0"/>
                  <a:ea typeface="Gill Sans"/>
                  <a:cs typeface="Arial" panose="020B0604020202020204" pitchFamily="34" charset="0"/>
                  <a:sym typeface="Gill Sans"/>
                </a:rPr>
                <a:t>imap pieces</a:t>
              </a:r>
              <a:endParaRPr>
                <a:latin typeface="Arial" panose="020B0604020202020204" pitchFamily="34" charset="0"/>
                <a:cs typeface="Arial" panose="020B0604020202020204" pitchFamily="34" charset="0"/>
              </a:endParaRPr>
            </a:p>
          </p:txBody>
        </p:sp>
        <p:sp>
          <p:nvSpPr>
            <p:cNvPr id="1740" name="Google Shape;1740;p78"/>
            <p:cNvSpPr/>
            <p:nvPr/>
          </p:nvSpPr>
          <p:spPr>
            <a:xfrm>
              <a:off x="4904521" y="1897857"/>
              <a:ext cx="1810214" cy="656439"/>
            </a:xfrm>
            <a:prstGeom prst="rect">
              <a:avLst/>
            </a:prstGeom>
            <a:noFill/>
            <a:ln>
              <a:noFill/>
            </a:ln>
          </p:spPr>
          <p:txBody>
            <a:bodyPr spcFirstLastPara="1" wrap="square" lIns="26775" tIns="26775" rIns="26775" bIns="26775" anchor="ctr" anchorCtr="0">
              <a:noAutofit/>
            </a:bodyPr>
            <a:lstStyle/>
            <a:p>
              <a:pPr marL="0" marR="0" lvl="0" indent="0" algn="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memory:</a:t>
              </a:r>
              <a:endParaRPr>
                <a:latin typeface="Arial" panose="020B0604020202020204" pitchFamily="34" charset="0"/>
                <a:cs typeface="Arial" panose="020B0604020202020204" pitchFamily="34" charset="0"/>
              </a:endParaRPr>
            </a:p>
          </p:txBody>
        </p:sp>
        <p:sp>
          <p:nvSpPr>
            <p:cNvPr id="1741" name="Google Shape;1741;p78"/>
            <p:cNvSpPr/>
            <p:nvPr/>
          </p:nvSpPr>
          <p:spPr>
            <a:xfrm>
              <a:off x="6921948" y="1844101"/>
              <a:ext cx="2636686" cy="763948"/>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grpSp>
      <p:cxnSp>
        <p:nvCxnSpPr>
          <p:cNvPr id="1742" name="Google Shape;1742;p78"/>
          <p:cNvCxnSpPr/>
          <p:nvPr/>
        </p:nvCxnSpPr>
        <p:spPr>
          <a:xfrm rot="10800000" flipH="1">
            <a:off x="3312526" y="1960112"/>
            <a:ext cx="1" cy="369797"/>
          </a:xfrm>
          <a:prstGeom prst="straightConnector1">
            <a:avLst/>
          </a:prstGeom>
          <a:noFill/>
          <a:ln w="25400" cap="flat" cmpd="sng">
            <a:solidFill>
              <a:srgbClr val="FFFFFF"/>
            </a:solidFill>
            <a:prstDash val="solid"/>
            <a:miter lim="400000"/>
            <a:headEnd type="none" w="sm" len="sm"/>
            <a:tailEnd type="none" w="sm" len="sm"/>
          </a:ln>
        </p:spPr>
      </p:cxnSp>
      <p:cxnSp>
        <p:nvCxnSpPr>
          <p:cNvPr id="1743" name="Google Shape;1743;p78"/>
          <p:cNvCxnSpPr/>
          <p:nvPr/>
        </p:nvCxnSpPr>
        <p:spPr>
          <a:xfrm rot="10800000" flipH="1">
            <a:off x="3598277" y="1960112"/>
            <a:ext cx="1" cy="369797"/>
          </a:xfrm>
          <a:prstGeom prst="straightConnector1">
            <a:avLst/>
          </a:prstGeom>
          <a:noFill/>
          <a:ln w="25400" cap="flat" cmpd="sng">
            <a:solidFill>
              <a:srgbClr val="FFFFFF"/>
            </a:solidFill>
            <a:prstDash val="solid"/>
            <a:miter lim="400000"/>
            <a:headEnd type="none" w="sm" len="sm"/>
            <a:tailEnd type="none" w="sm" len="sm"/>
          </a:ln>
        </p:spPr>
      </p:cxnSp>
      <p:cxnSp>
        <p:nvCxnSpPr>
          <p:cNvPr id="1744" name="Google Shape;1744;p78"/>
          <p:cNvCxnSpPr/>
          <p:nvPr/>
        </p:nvCxnSpPr>
        <p:spPr>
          <a:xfrm rot="10800000" flipH="1">
            <a:off x="3884027" y="1960112"/>
            <a:ext cx="1" cy="369797"/>
          </a:xfrm>
          <a:prstGeom prst="straightConnector1">
            <a:avLst/>
          </a:prstGeom>
          <a:noFill/>
          <a:ln w="25400" cap="flat" cmpd="sng">
            <a:solidFill>
              <a:srgbClr val="FFFFFF"/>
            </a:solidFill>
            <a:prstDash val="solid"/>
            <a:miter lim="400000"/>
            <a:headEnd type="none" w="sm" len="sm"/>
            <a:tailEnd type="none" w="sm" len="sm"/>
          </a:ln>
        </p:spPr>
      </p:cxnSp>
      <p:grpSp>
        <p:nvGrpSpPr>
          <p:cNvPr id="1745" name="Google Shape;1745;p78"/>
          <p:cNvGrpSpPr/>
          <p:nvPr/>
        </p:nvGrpSpPr>
        <p:grpSpPr>
          <a:xfrm>
            <a:off x="3041081" y="1672321"/>
            <a:ext cx="2447892" cy="1663030"/>
            <a:chOff x="3599325" y="3171216"/>
            <a:chExt cx="4641928" cy="3153598"/>
          </a:xfrm>
        </p:grpSpPr>
        <p:sp>
          <p:nvSpPr>
            <p:cNvPr id="1746" name="Google Shape;1746;p78"/>
            <p:cNvSpPr/>
            <p:nvPr/>
          </p:nvSpPr>
          <p:spPr>
            <a:xfrm>
              <a:off x="3599325" y="3685601"/>
              <a:ext cx="2101741" cy="763948"/>
            </a:xfrm>
            <a:prstGeom prst="rect">
              <a:avLst/>
            </a:prstGeom>
            <a:solidFill>
              <a:srgbClr val="53585F"/>
            </a:solidFill>
            <a:ln w="127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747" name="Google Shape;1747;p78"/>
            <p:cNvSpPr/>
            <p:nvPr/>
          </p:nvSpPr>
          <p:spPr>
            <a:xfrm>
              <a:off x="3629395" y="3171216"/>
              <a:ext cx="1816534" cy="564273"/>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582">
                  <a:solidFill>
                    <a:schemeClr val="dk1"/>
                  </a:solidFill>
                  <a:latin typeface="Arial" panose="020B0604020202020204" pitchFamily="34" charset="0"/>
                  <a:ea typeface="Gill Sans"/>
                  <a:cs typeface="Arial" panose="020B0604020202020204" pitchFamily="34" charset="0"/>
                  <a:sym typeface="Gill Sans"/>
                </a:rPr>
                <a:t>checkpoint</a:t>
              </a:r>
              <a:endParaRPr>
                <a:latin typeface="Arial" panose="020B0604020202020204" pitchFamily="34" charset="0"/>
                <a:cs typeface="Arial" panose="020B0604020202020204" pitchFamily="34" charset="0"/>
              </a:endParaRPr>
            </a:p>
          </p:txBody>
        </p:sp>
        <p:sp>
          <p:nvSpPr>
            <p:cNvPr id="1748" name="Google Shape;1748;p78"/>
            <p:cNvSpPr/>
            <p:nvPr/>
          </p:nvSpPr>
          <p:spPr>
            <a:xfrm>
              <a:off x="5440062" y="4499006"/>
              <a:ext cx="1141903" cy="687588"/>
            </a:xfrm>
            <a:custGeom>
              <a:avLst/>
              <a:gdLst/>
              <a:ahLst/>
              <a:cxnLst/>
              <a:rect l="l" t="t" r="r" b="b"/>
              <a:pathLst>
                <a:path w="21600" h="16201" extrusionOk="0">
                  <a:moveTo>
                    <a:pt x="0" y="0"/>
                  </a:moveTo>
                  <a:cubicBezTo>
                    <a:pt x="8705" y="21462"/>
                    <a:pt x="15905" y="21600"/>
                    <a:pt x="21600" y="414"/>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49" name="Google Shape;1749;p78"/>
            <p:cNvSpPr/>
            <p:nvPr/>
          </p:nvSpPr>
          <p:spPr>
            <a:xfrm>
              <a:off x="4903554" y="4460954"/>
              <a:ext cx="2771521" cy="1299243"/>
            </a:xfrm>
            <a:custGeom>
              <a:avLst/>
              <a:gdLst/>
              <a:ahLst/>
              <a:cxnLst/>
              <a:rect l="l" t="t" r="r" b="b"/>
              <a:pathLst>
                <a:path w="21600" h="16201" extrusionOk="0">
                  <a:moveTo>
                    <a:pt x="0" y="606"/>
                  </a:moveTo>
                  <a:cubicBezTo>
                    <a:pt x="10295" y="21600"/>
                    <a:pt x="17495" y="21398"/>
                    <a:pt x="21600" y="0"/>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50" name="Google Shape;1750;p78"/>
            <p:cNvSpPr/>
            <p:nvPr/>
          </p:nvSpPr>
          <p:spPr>
            <a:xfrm>
              <a:off x="4382148" y="4475522"/>
              <a:ext cx="3859105" cy="1849292"/>
            </a:xfrm>
            <a:custGeom>
              <a:avLst/>
              <a:gdLst/>
              <a:ahLst/>
              <a:cxnLst/>
              <a:rect l="l" t="t" r="r" b="b"/>
              <a:pathLst>
                <a:path w="21600" h="16200" extrusionOk="0">
                  <a:moveTo>
                    <a:pt x="0" y="0"/>
                  </a:moveTo>
                  <a:cubicBezTo>
                    <a:pt x="10111" y="21559"/>
                    <a:pt x="17311" y="21600"/>
                    <a:pt x="21600" y="122"/>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51" name="Google Shape;1751;p78"/>
            <p:cNvSpPr/>
            <p:nvPr/>
          </p:nvSpPr>
          <p:spPr>
            <a:xfrm>
              <a:off x="3853269" y="4492853"/>
              <a:ext cx="2054418" cy="1284476"/>
            </a:xfrm>
            <a:custGeom>
              <a:avLst/>
              <a:gdLst/>
              <a:ahLst/>
              <a:cxnLst/>
              <a:rect l="l" t="t" r="r" b="b"/>
              <a:pathLst>
                <a:path w="21600" h="16200" extrusionOk="0">
                  <a:moveTo>
                    <a:pt x="0" y="0"/>
                  </a:moveTo>
                  <a:cubicBezTo>
                    <a:pt x="9994" y="21568"/>
                    <a:pt x="17194" y="21600"/>
                    <a:pt x="21600" y="97"/>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grpSp>
      <p:sp>
        <p:nvSpPr>
          <p:cNvPr id="1752" name="Google Shape;1752;p78"/>
          <p:cNvSpPr/>
          <p:nvPr/>
        </p:nvSpPr>
        <p:spPr>
          <a:xfrm>
            <a:off x="5899326" y="1648786"/>
            <a:ext cx="669727" cy="356402"/>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cmpd="sng">
            <a:solidFill>
              <a:srgbClr val="993232"/>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lt1"/>
              </a:solidFill>
              <a:latin typeface="Arial" panose="020B0604020202020204" pitchFamily="34" charset="0"/>
              <a:ea typeface="Gill Sans"/>
              <a:cs typeface="Arial" panose="020B0604020202020204" pitchFamily="34" charset="0"/>
              <a:sym typeface="Gill Sans"/>
            </a:endParaRPr>
          </a:p>
        </p:txBody>
      </p:sp>
      <p:sp>
        <p:nvSpPr>
          <p:cNvPr id="1753" name="Google Shape;1753;p78"/>
          <p:cNvSpPr/>
          <p:nvPr/>
        </p:nvSpPr>
        <p:spPr>
          <a:xfrm>
            <a:off x="6583421" y="1228250"/>
            <a:ext cx="957938" cy="54102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582">
                <a:solidFill>
                  <a:srgbClr val="C00000"/>
                </a:solidFill>
                <a:latin typeface="Arial" panose="020B0604020202020204" pitchFamily="34" charset="0"/>
                <a:ea typeface="Gill Sans"/>
                <a:cs typeface="Arial" panose="020B0604020202020204" pitchFamily="34" charset="0"/>
                <a:sym typeface="Gill Sans"/>
              </a:rPr>
              <a:t>after last</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582">
                <a:solidFill>
                  <a:srgbClr val="C00000"/>
                </a:solidFill>
                <a:latin typeface="Arial" panose="020B0604020202020204" pitchFamily="34" charset="0"/>
                <a:ea typeface="Gill Sans"/>
                <a:cs typeface="Arial" panose="020B0604020202020204" pitchFamily="34" charset="0"/>
                <a:sym typeface="Gill Sans"/>
              </a:rPr>
              <a:t>checkpoint</a:t>
            </a:r>
            <a:endParaRPr>
              <a:latin typeface="Arial" panose="020B0604020202020204" pitchFamily="34" charset="0"/>
              <a:cs typeface="Arial" panose="020B0604020202020204" pitchFamily="34" charset="0"/>
            </a:endParaRPr>
          </a:p>
        </p:txBody>
      </p:sp>
      <p:grpSp>
        <p:nvGrpSpPr>
          <p:cNvPr id="1754" name="Google Shape;1754;p78"/>
          <p:cNvGrpSpPr/>
          <p:nvPr/>
        </p:nvGrpSpPr>
        <p:grpSpPr>
          <a:xfrm>
            <a:off x="2840164" y="1943579"/>
            <a:ext cx="3876580" cy="1696047"/>
            <a:chOff x="3218325" y="3685601"/>
            <a:chExt cx="7351144" cy="3216207"/>
          </a:xfrm>
        </p:grpSpPr>
        <p:sp>
          <p:nvSpPr>
            <p:cNvPr id="1755" name="Google Shape;1755;p78"/>
            <p:cNvSpPr/>
            <p:nvPr/>
          </p:nvSpPr>
          <p:spPr>
            <a:xfrm>
              <a:off x="3218325" y="3685601"/>
              <a:ext cx="342768" cy="763948"/>
            </a:xfrm>
            <a:prstGeom prst="rect">
              <a:avLst/>
            </a:prstGeom>
            <a:solidFill>
              <a:srgbClr val="0065C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756" name="Google Shape;1756;p78"/>
            <p:cNvSpPr/>
            <p:nvPr/>
          </p:nvSpPr>
          <p:spPr>
            <a:xfrm>
              <a:off x="3416948" y="4451032"/>
              <a:ext cx="5590198" cy="2450776"/>
            </a:xfrm>
            <a:custGeom>
              <a:avLst/>
              <a:gdLst/>
              <a:ahLst/>
              <a:cxnLst/>
              <a:rect l="l" t="t" r="r" b="b"/>
              <a:pathLst>
                <a:path w="21600" h="16200" extrusionOk="0">
                  <a:moveTo>
                    <a:pt x="0" y="162"/>
                  </a:moveTo>
                  <a:cubicBezTo>
                    <a:pt x="8168" y="21600"/>
                    <a:pt x="15368" y="21546"/>
                    <a:pt x="21600" y="0"/>
                  </a:cubicBezTo>
                </a:path>
              </a:pathLst>
            </a:custGeom>
            <a:noFill/>
            <a:ln w="25400" cap="flat" cmpd="sng">
              <a:solidFill>
                <a:srgbClr val="1497FC"/>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57" name="Google Shape;1757;p78"/>
            <p:cNvSpPr/>
            <p:nvPr/>
          </p:nvSpPr>
          <p:spPr>
            <a:xfrm>
              <a:off x="8430963" y="5560429"/>
              <a:ext cx="2138506" cy="1065591"/>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650">
                  <a:solidFill>
                    <a:srgbClr val="000000"/>
                  </a:solidFill>
                  <a:latin typeface="Arial" panose="020B0604020202020204" pitchFamily="34" charset="0"/>
                  <a:ea typeface="Gill Sans"/>
                  <a:cs typeface="Arial" panose="020B0604020202020204" pitchFamily="34" charset="0"/>
                  <a:sym typeface="Gill Sans"/>
                </a:rPr>
                <a:t>tail after last</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650">
                  <a:solidFill>
                    <a:srgbClr val="000000"/>
                  </a:solidFill>
                  <a:latin typeface="Arial" panose="020B0604020202020204" pitchFamily="34" charset="0"/>
                  <a:ea typeface="Gill Sans"/>
                  <a:cs typeface="Arial" panose="020B0604020202020204" pitchFamily="34" charset="0"/>
                  <a:sym typeface="Gill Sans"/>
                </a:rPr>
                <a:t>checkpoint</a:t>
              </a:r>
              <a:endParaRPr>
                <a:latin typeface="Arial" panose="020B0604020202020204" pitchFamily="34" charset="0"/>
                <a:cs typeface="Arial" panose="020B0604020202020204" pitchFamily="34" charset="0"/>
              </a:endParaRPr>
            </a:p>
          </p:txBody>
        </p:sp>
      </p:grpSp>
      <p:sp>
        <p:nvSpPr>
          <p:cNvPr id="1758" name="Google Shape;1758;p78"/>
          <p:cNvSpPr/>
          <p:nvPr/>
        </p:nvSpPr>
        <p:spPr>
          <a:xfrm>
            <a:off x="1599068" y="3298785"/>
            <a:ext cx="1120069" cy="3347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350" dirty="0">
                <a:solidFill>
                  <a:schemeClr val="dk1"/>
                </a:solidFill>
                <a:latin typeface="Arial" panose="020B0604020202020204" pitchFamily="34" charset="0"/>
                <a:ea typeface="Gill Sans"/>
                <a:cs typeface="Arial" panose="020B0604020202020204" pitchFamily="34" charset="0"/>
                <a:sym typeface="Gill Sans"/>
              </a:rPr>
              <a:t>Crash!</a:t>
            </a:r>
            <a:endParaRPr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1"/>
                                          </p:stCondLst>
                                        </p:cTn>
                                        <p:tgtEl>
                                          <p:spTgt spid="1714"/>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1"/>
                                          </p:stCondLst>
                                        </p:cTn>
                                        <p:tgtEl>
                                          <p:spTgt spid="175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1"/>
                                          </p:stCondLst>
                                        </p:cTn>
                                        <p:tgtEl>
                                          <p:spTgt spid="17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287"/>
        <p:cNvGrpSpPr/>
        <p:nvPr/>
      </p:nvGrpSpPr>
      <p:grpSpPr>
        <a:xfrm>
          <a:off x="0" y="0"/>
          <a:ext cx="0" cy="0"/>
          <a:chOff x="0" y="0"/>
          <a:chExt cx="0" cy="0"/>
        </a:xfrm>
      </p:grpSpPr>
      <p:sp>
        <p:nvSpPr>
          <p:cNvPr id="288" name="Google Shape;288;p2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Disks</a:t>
            </a:r>
            <a:endParaRPr/>
          </a:p>
        </p:txBody>
      </p:sp>
      <p:sp>
        <p:nvSpPr>
          <p:cNvPr id="289" name="Google Shape;289;p25"/>
          <p:cNvSpPr/>
          <p:nvPr/>
        </p:nvSpPr>
        <p:spPr>
          <a:xfrm>
            <a:off x="5457601" y="985406"/>
            <a:ext cx="3449492" cy="3449491"/>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50800" cap="flat" cmpd="sng">
            <a:solidFill>
              <a:srgbClr val="A6AAA8"/>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800" b="0" i="0" u="none" strike="noStrike" cap="none">
              <a:solidFill>
                <a:schemeClr val="dk1"/>
              </a:solidFill>
              <a:latin typeface="Arial" panose="020B0604020202020204" pitchFamily="34" charset="0"/>
              <a:ea typeface="Gill Sans"/>
              <a:cs typeface="Arial" panose="020B0604020202020204" pitchFamily="34" charset="0"/>
              <a:sym typeface="Gill Sans"/>
            </a:endParaRPr>
          </a:p>
        </p:txBody>
      </p:sp>
      <p:sp>
        <p:nvSpPr>
          <p:cNvPr id="290" name="Google Shape;290;p25"/>
          <p:cNvSpPr/>
          <p:nvPr/>
        </p:nvSpPr>
        <p:spPr>
          <a:xfrm>
            <a:off x="5812942" y="1366406"/>
            <a:ext cx="2630981" cy="2630980"/>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50800" cap="flat" cmpd="sng">
            <a:solidFill>
              <a:srgbClr val="A6AAA8"/>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800" b="0" i="0" u="none" strike="noStrike" cap="none">
              <a:solidFill>
                <a:schemeClr val="dk1"/>
              </a:solidFill>
              <a:latin typeface="Arial" panose="020B0604020202020204" pitchFamily="34" charset="0"/>
              <a:ea typeface="Gill Sans"/>
              <a:cs typeface="Arial" panose="020B0604020202020204" pitchFamily="34" charset="0"/>
              <a:sym typeface="Gill Sans"/>
            </a:endParaRPr>
          </a:p>
        </p:txBody>
      </p:sp>
      <p:sp>
        <p:nvSpPr>
          <p:cNvPr id="291" name="Google Shape;291;p25"/>
          <p:cNvSpPr/>
          <p:nvPr/>
        </p:nvSpPr>
        <p:spPr>
          <a:xfrm>
            <a:off x="6372259" y="1876435"/>
            <a:ext cx="1612952" cy="1612951"/>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3585F"/>
          </a:solidFill>
          <a:ln w="50800" cap="flat" cmpd="sng">
            <a:solidFill>
              <a:srgbClr val="A6AAA8"/>
            </a:solidFill>
            <a:prstDash val="solid"/>
            <a:miter lim="400000"/>
            <a:headEnd type="none" w="sm" len="sm"/>
            <a:tailEnd type="none" w="sm" len="sm"/>
          </a:ln>
        </p:spPr>
        <p:txBody>
          <a:bodyPr spcFirstLastPara="1" wrap="square" lIns="0" tIns="0" rIns="0" bIns="0" anchor="ctr" anchorCtr="0">
            <a:noAutofit/>
          </a:bodyPr>
          <a:lstStyle/>
          <a:p>
            <a:pPr marL="0" marR="0" lvl="0" indent="0" algn="l" rtl="0">
              <a:spcBef>
                <a:spcPts val="0"/>
              </a:spcBef>
              <a:spcAft>
                <a:spcPts val="0"/>
              </a:spcAft>
              <a:buNone/>
            </a:pPr>
            <a:endParaRPr sz="1800" b="0" i="0" u="none" strike="noStrike" cap="none">
              <a:solidFill>
                <a:schemeClr val="dk1"/>
              </a:solidFill>
              <a:latin typeface="Arial" panose="020B0604020202020204" pitchFamily="34" charset="0"/>
              <a:ea typeface="Gill Sans"/>
              <a:cs typeface="Arial" panose="020B0604020202020204" pitchFamily="34" charset="0"/>
              <a:sym typeface="Gill Sans"/>
            </a:endParaRPr>
          </a:p>
        </p:txBody>
      </p:sp>
      <p:sp>
        <p:nvSpPr>
          <p:cNvPr id="292" name="Google Shape;292;p25"/>
          <p:cNvSpPr/>
          <p:nvPr/>
        </p:nvSpPr>
        <p:spPr>
          <a:xfrm>
            <a:off x="6854885" y="2358045"/>
            <a:ext cx="647700" cy="647701"/>
          </a:xfrm>
          <a:custGeom>
            <a:avLst/>
            <a:gdLst/>
            <a:ahLst/>
            <a:cxnLst/>
            <a:rect l="l" t="t"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b="0" i="0" u="none" strike="noStrike" cap="none">
              <a:solidFill>
                <a:schemeClr val="dk1"/>
              </a:solidFill>
              <a:latin typeface="Arial" panose="020B0604020202020204" pitchFamily="34" charset="0"/>
              <a:ea typeface="Gill Sans"/>
              <a:cs typeface="Arial" panose="020B0604020202020204" pitchFamily="34" charset="0"/>
              <a:sym typeface="Gill Sans"/>
            </a:endParaRPr>
          </a:p>
        </p:txBody>
      </p:sp>
      <p:sp>
        <p:nvSpPr>
          <p:cNvPr id="293" name="Google Shape;293;p25"/>
          <p:cNvSpPr/>
          <p:nvPr/>
        </p:nvSpPr>
        <p:spPr>
          <a:xfrm>
            <a:off x="166574" y="2180999"/>
            <a:ext cx="5144708" cy="1210588"/>
          </a:xfrm>
          <a:prstGeom prst="rect">
            <a:avLst/>
          </a:prstGeom>
          <a:noFill/>
          <a:ln>
            <a:noFill/>
          </a:ln>
        </p:spPr>
        <p:txBody>
          <a:bodyPr spcFirstLastPara="1" wrap="square" lIns="50800" tIns="50800" rIns="50800" bIns="50800" anchor="ctr" anchorCtr="0">
            <a:noAutofit/>
          </a:bodyPr>
          <a:lstStyle/>
          <a:p>
            <a:pPr marL="0" marR="0" lvl="0" indent="0" algn="l" rtl="0">
              <a:spcBef>
                <a:spcPts val="0"/>
              </a:spcBef>
              <a:spcAft>
                <a:spcPts val="0"/>
              </a:spcAft>
              <a:buNone/>
            </a:pPr>
            <a:r>
              <a:rPr lang="en-US" sz="2400" b="0" i="0" u="none" strike="noStrike" cap="none">
                <a:solidFill>
                  <a:srgbClr val="000000"/>
                </a:solidFill>
                <a:latin typeface="Arial" panose="020B0604020202020204" pitchFamily="34" charset="0"/>
                <a:ea typeface="Gill Sans"/>
                <a:cs typeface="Arial" panose="020B0604020202020204" pitchFamily="34" charset="0"/>
                <a:sym typeface="Gill Sans"/>
              </a:rPr>
              <a:t>Surface is divided into rings: </a:t>
            </a:r>
            <a:r>
              <a:rPr lang="en-US" sz="2400" b="0" i="0" u="none" strike="noStrike" cap="none">
                <a:solidFill>
                  <a:schemeClr val="accent2"/>
                </a:solidFill>
                <a:latin typeface="Arial" panose="020B0604020202020204" pitchFamily="34" charset="0"/>
                <a:ea typeface="Gill Sans"/>
                <a:cs typeface="Arial" panose="020B0604020202020204" pitchFamily="34" charset="0"/>
                <a:sym typeface="Gill Sans"/>
              </a:rPr>
              <a:t>tracks</a:t>
            </a:r>
            <a:endParaRPr sz="2400" b="0" i="0" u="none" strike="noStrike" cap="none">
              <a:solidFill>
                <a:schemeClr val="accent2"/>
              </a:solidFill>
              <a:latin typeface="Arial" panose="020B0604020202020204" pitchFamily="34" charset="0"/>
              <a:ea typeface="Gill Sans"/>
              <a:cs typeface="Arial" panose="020B0604020202020204" pitchFamily="34" charset="0"/>
              <a:sym typeface="Gill Sans"/>
            </a:endParaRPr>
          </a:p>
          <a:p>
            <a:pPr marL="0" marR="0" lvl="0" indent="0" algn="l" rtl="0">
              <a:spcBef>
                <a:spcPts val="0"/>
              </a:spcBef>
              <a:spcAft>
                <a:spcPts val="0"/>
              </a:spcAft>
              <a:buNone/>
            </a:pPr>
            <a:endParaRPr sz="2400" b="0" i="0" u="none" strike="noStrike" cap="none">
              <a:solidFill>
                <a:srgbClr val="000000"/>
              </a:solidFill>
              <a:latin typeface="Arial" panose="020B0604020202020204" pitchFamily="34" charset="0"/>
              <a:ea typeface="Gill Sans"/>
              <a:cs typeface="Arial" panose="020B0604020202020204" pitchFamily="34" charset="0"/>
              <a:sym typeface="Gill Sans"/>
            </a:endParaRPr>
          </a:p>
          <a:p>
            <a:pPr marL="0" marR="0" lvl="0" indent="0" algn="l" rtl="0">
              <a:spcBef>
                <a:spcPts val="0"/>
              </a:spcBef>
              <a:spcAft>
                <a:spcPts val="0"/>
              </a:spcAft>
              <a:buNone/>
            </a:pPr>
            <a:r>
              <a:rPr lang="en-US" sz="2400" b="0" i="0" u="none" strike="noStrike" cap="none">
                <a:solidFill>
                  <a:srgbClr val="000000"/>
                </a:solidFill>
                <a:latin typeface="Arial" panose="020B0604020202020204" pitchFamily="34" charset="0"/>
                <a:ea typeface="Gill Sans"/>
                <a:cs typeface="Arial" panose="020B0604020202020204" pitchFamily="34" charset="0"/>
                <a:sym typeface="Gill Sans"/>
              </a:rPr>
              <a:t>Stack of tracks(across platters): </a:t>
            </a:r>
            <a:r>
              <a:rPr lang="en-US" sz="2400" b="0" i="0" u="none" strike="noStrike" cap="none">
                <a:solidFill>
                  <a:srgbClr val="C0504D"/>
                </a:solidFill>
                <a:latin typeface="Arial" panose="020B0604020202020204" pitchFamily="34" charset="0"/>
                <a:ea typeface="Gill Sans"/>
                <a:cs typeface="Arial" panose="020B0604020202020204" pitchFamily="34" charset="0"/>
                <a:sym typeface="Gill Sans"/>
              </a:rPr>
              <a:t>cylinder</a:t>
            </a:r>
            <a:endParaRPr>
              <a:latin typeface="Arial" panose="020B0604020202020204" pitchFamily="34" charset="0"/>
              <a:cs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Shape 1762"/>
        <p:cNvGrpSpPr/>
        <p:nvPr/>
      </p:nvGrpSpPr>
      <p:grpSpPr>
        <a:xfrm>
          <a:off x="0" y="0"/>
          <a:ext cx="0" cy="0"/>
          <a:chOff x="0" y="0"/>
          <a:chExt cx="0" cy="0"/>
        </a:xfrm>
      </p:grpSpPr>
      <p:sp>
        <p:nvSpPr>
          <p:cNvPr id="1763" name="Google Shape;1763;p79"/>
          <p:cNvSpPr/>
          <p:nvPr/>
        </p:nvSpPr>
        <p:spPr>
          <a:xfrm>
            <a:off x="6640150" y="1766404"/>
            <a:ext cx="566975" cy="402863"/>
          </a:xfrm>
          <a:prstGeom prst="rect">
            <a:avLst/>
          </a:prstGeom>
          <a:solidFill>
            <a:srgbClr val="53585F"/>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FREE</a:t>
            </a:r>
            <a:endParaRPr>
              <a:latin typeface="Arial" panose="020B0604020202020204" pitchFamily="34" charset="0"/>
              <a:cs typeface="Arial" panose="020B0604020202020204" pitchFamily="34" charset="0"/>
            </a:endParaRPr>
          </a:p>
        </p:txBody>
      </p:sp>
      <p:sp>
        <p:nvSpPr>
          <p:cNvPr id="1764" name="Google Shape;1764;p79"/>
          <p:cNvSpPr/>
          <p:nvPr/>
        </p:nvSpPr>
        <p:spPr>
          <a:xfrm>
            <a:off x="6035137" y="1766404"/>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USED</a:t>
            </a:r>
            <a:endParaRPr>
              <a:latin typeface="Arial" panose="020B0604020202020204" pitchFamily="34" charset="0"/>
              <a:cs typeface="Arial" panose="020B0604020202020204" pitchFamily="34" charset="0"/>
            </a:endParaRPr>
          </a:p>
        </p:txBody>
      </p:sp>
      <p:sp>
        <p:nvSpPr>
          <p:cNvPr id="1765" name="Google Shape;1765;p79"/>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Garbage Collection</a:t>
            </a:r>
            <a:endParaRPr/>
          </a:p>
        </p:txBody>
      </p:sp>
      <p:sp>
        <p:nvSpPr>
          <p:cNvPr id="1766" name="Google Shape;1766;p79"/>
          <p:cNvSpPr/>
          <p:nvPr/>
        </p:nvSpPr>
        <p:spPr>
          <a:xfrm>
            <a:off x="4231312" y="1766404"/>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USED</a:t>
            </a:r>
            <a:endParaRPr>
              <a:latin typeface="Arial" panose="020B0604020202020204" pitchFamily="34" charset="0"/>
              <a:cs typeface="Arial" panose="020B0604020202020204" pitchFamily="34" charset="0"/>
            </a:endParaRPr>
          </a:p>
        </p:txBody>
      </p:sp>
      <p:sp>
        <p:nvSpPr>
          <p:cNvPr id="1767" name="Google Shape;1767;p79"/>
          <p:cNvSpPr/>
          <p:nvPr/>
        </p:nvSpPr>
        <p:spPr>
          <a:xfrm>
            <a:off x="3632995" y="1766404"/>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USED</a:t>
            </a:r>
            <a:endParaRPr>
              <a:latin typeface="Arial" panose="020B0604020202020204" pitchFamily="34" charset="0"/>
              <a:cs typeface="Arial" panose="020B0604020202020204" pitchFamily="34" charset="0"/>
            </a:endParaRPr>
          </a:p>
        </p:txBody>
      </p:sp>
      <p:sp>
        <p:nvSpPr>
          <p:cNvPr id="1768" name="Google Shape;1768;p79"/>
          <p:cNvSpPr/>
          <p:nvPr/>
        </p:nvSpPr>
        <p:spPr>
          <a:xfrm>
            <a:off x="1999604" y="1794751"/>
            <a:ext cx="1512194" cy="34616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disk segments:</a:t>
            </a:r>
            <a:endParaRPr>
              <a:latin typeface="Arial" panose="020B0604020202020204" pitchFamily="34" charset="0"/>
              <a:cs typeface="Arial" panose="020B0604020202020204" pitchFamily="34" charset="0"/>
            </a:endParaRPr>
          </a:p>
        </p:txBody>
      </p:sp>
      <p:sp>
        <p:nvSpPr>
          <p:cNvPr id="1769" name="Google Shape;1769;p79"/>
          <p:cNvSpPr/>
          <p:nvPr/>
        </p:nvSpPr>
        <p:spPr>
          <a:xfrm>
            <a:off x="5427945" y="1766404"/>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USED</a:t>
            </a:r>
            <a:endParaRPr>
              <a:latin typeface="Arial" panose="020B0604020202020204" pitchFamily="34" charset="0"/>
              <a:cs typeface="Arial" panose="020B0604020202020204" pitchFamily="34" charset="0"/>
            </a:endParaRPr>
          </a:p>
        </p:txBody>
      </p:sp>
      <p:sp>
        <p:nvSpPr>
          <p:cNvPr id="1770" name="Google Shape;1770;p79"/>
          <p:cNvSpPr/>
          <p:nvPr/>
        </p:nvSpPr>
        <p:spPr>
          <a:xfrm>
            <a:off x="4829629" y="1766404"/>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USED</a:t>
            </a:r>
            <a:endParaRPr>
              <a:latin typeface="Arial" panose="020B0604020202020204" pitchFamily="34" charset="0"/>
              <a:cs typeface="Arial" panose="020B0604020202020204" pitchFamily="34" charset="0"/>
            </a:endParaRPr>
          </a:p>
        </p:txBody>
      </p:sp>
      <p:sp>
        <p:nvSpPr>
          <p:cNvPr id="1771" name="Google Shape;1771;p79"/>
          <p:cNvSpPr/>
          <p:nvPr/>
        </p:nvSpPr>
        <p:spPr>
          <a:xfrm>
            <a:off x="3630834" y="1766404"/>
            <a:ext cx="3599603" cy="402863"/>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772" name="Google Shape;1772;p79"/>
          <p:cNvSpPr/>
          <p:nvPr/>
        </p:nvSpPr>
        <p:spPr>
          <a:xfrm>
            <a:off x="3698191" y="1419821"/>
            <a:ext cx="427601"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60%</a:t>
            </a:r>
            <a:endParaRPr>
              <a:latin typeface="Arial" panose="020B0604020202020204" pitchFamily="34" charset="0"/>
              <a:cs typeface="Arial" panose="020B0604020202020204" pitchFamily="34" charset="0"/>
            </a:endParaRPr>
          </a:p>
        </p:txBody>
      </p:sp>
      <p:sp>
        <p:nvSpPr>
          <p:cNvPr id="1773" name="Google Shape;1773;p79"/>
          <p:cNvSpPr/>
          <p:nvPr/>
        </p:nvSpPr>
        <p:spPr>
          <a:xfrm>
            <a:off x="4299898" y="1419821"/>
            <a:ext cx="427601"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10%</a:t>
            </a:r>
            <a:endParaRPr>
              <a:latin typeface="Arial" panose="020B0604020202020204" pitchFamily="34" charset="0"/>
              <a:cs typeface="Arial" panose="020B0604020202020204" pitchFamily="34" charset="0"/>
            </a:endParaRPr>
          </a:p>
        </p:txBody>
      </p:sp>
      <p:sp>
        <p:nvSpPr>
          <p:cNvPr id="1774" name="Google Shape;1774;p79"/>
          <p:cNvSpPr/>
          <p:nvPr/>
        </p:nvSpPr>
        <p:spPr>
          <a:xfrm>
            <a:off x="4902611" y="1419821"/>
            <a:ext cx="427601"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95%</a:t>
            </a:r>
            <a:endParaRPr>
              <a:latin typeface="Arial" panose="020B0604020202020204" pitchFamily="34" charset="0"/>
              <a:cs typeface="Arial" panose="020B0604020202020204" pitchFamily="34" charset="0"/>
            </a:endParaRPr>
          </a:p>
        </p:txBody>
      </p:sp>
      <p:sp>
        <p:nvSpPr>
          <p:cNvPr id="1775" name="Google Shape;1775;p79"/>
          <p:cNvSpPr/>
          <p:nvPr/>
        </p:nvSpPr>
        <p:spPr>
          <a:xfrm>
            <a:off x="5496531" y="1419821"/>
            <a:ext cx="427601"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35%</a:t>
            </a:r>
            <a:endParaRPr>
              <a:latin typeface="Arial" panose="020B0604020202020204" pitchFamily="34" charset="0"/>
              <a:cs typeface="Arial" panose="020B0604020202020204" pitchFamily="34" charset="0"/>
            </a:endParaRPr>
          </a:p>
        </p:txBody>
      </p:sp>
      <p:sp>
        <p:nvSpPr>
          <p:cNvPr id="1776" name="Google Shape;1776;p79"/>
          <p:cNvSpPr/>
          <p:nvPr/>
        </p:nvSpPr>
        <p:spPr>
          <a:xfrm>
            <a:off x="5759414" y="2164775"/>
            <a:ext cx="403194" cy="349164"/>
          </a:xfrm>
          <a:custGeom>
            <a:avLst/>
            <a:gdLst/>
            <a:ahLst/>
            <a:cxnLst/>
            <a:rect l="l" t="t" r="r" b="b"/>
            <a:pathLst>
              <a:path w="21600" h="16205" extrusionOk="0">
                <a:moveTo>
                  <a:pt x="0" y="0"/>
                </a:moveTo>
                <a:cubicBezTo>
                  <a:pt x="8874" y="21210"/>
                  <a:pt x="16074" y="21600"/>
                  <a:pt x="21600" y="1170"/>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77" name="Google Shape;1777;p79"/>
          <p:cNvSpPr/>
          <p:nvPr/>
        </p:nvSpPr>
        <p:spPr>
          <a:xfrm>
            <a:off x="3884179" y="2163881"/>
            <a:ext cx="2504993" cy="601874"/>
          </a:xfrm>
          <a:custGeom>
            <a:avLst/>
            <a:gdLst/>
            <a:ahLst/>
            <a:cxnLst/>
            <a:rect l="l" t="t" r="r" b="b"/>
            <a:pathLst>
              <a:path w="21600" h="16200" extrusionOk="0">
                <a:moveTo>
                  <a:pt x="0" y="24"/>
                </a:moveTo>
                <a:cubicBezTo>
                  <a:pt x="13663" y="21600"/>
                  <a:pt x="20863" y="21592"/>
                  <a:pt x="21600" y="0"/>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78" name="Google Shape;1778;p79"/>
          <p:cNvSpPr/>
          <p:nvPr/>
        </p:nvSpPr>
        <p:spPr>
          <a:xfrm>
            <a:off x="6090453" y="1419821"/>
            <a:ext cx="427601" cy="313852"/>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687">
                <a:solidFill>
                  <a:schemeClr val="dk1"/>
                </a:solidFill>
                <a:latin typeface="Arial" panose="020B0604020202020204" pitchFamily="34" charset="0"/>
                <a:ea typeface="Gill Sans"/>
                <a:cs typeface="Arial" panose="020B0604020202020204" pitchFamily="34" charset="0"/>
                <a:sym typeface="Gill Sans"/>
              </a:rPr>
              <a:t>95%</a:t>
            </a:r>
            <a:endParaRPr>
              <a:latin typeface="Arial" panose="020B0604020202020204" pitchFamily="34" charset="0"/>
              <a:cs typeface="Arial" panose="020B0604020202020204" pitchFamily="34" charset="0"/>
            </a:endParaRPr>
          </a:p>
        </p:txBody>
      </p:sp>
      <p:sp>
        <p:nvSpPr>
          <p:cNvPr id="1779" name="Google Shape;1779;p79"/>
          <p:cNvSpPr/>
          <p:nvPr/>
        </p:nvSpPr>
        <p:spPr>
          <a:xfrm>
            <a:off x="4102372" y="2892000"/>
            <a:ext cx="2782156" cy="346169"/>
          </a:xfrm>
          <a:prstGeom prst="rect">
            <a:avLst/>
          </a:prstGeom>
          <a:noFill/>
          <a:ln>
            <a:noFill/>
          </a:ln>
        </p:spPr>
        <p:txBody>
          <a:bodyPr spcFirstLastPara="1" wrap="square" lIns="26775" tIns="26775" rIns="26775" bIns="26775" anchor="ctr" anchorCtr="0">
            <a:noAutofit/>
          </a:bodyPr>
          <a:lstStyle/>
          <a:p>
            <a:pPr marL="0" marR="0" lvl="0" indent="0" algn="l"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compact 2 segments to one</a:t>
            </a:r>
            <a:endParaRPr>
              <a:latin typeface="Arial" panose="020B0604020202020204" pitchFamily="34" charset="0"/>
              <a:cs typeface="Arial" panose="020B0604020202020204" pitchFamily="34" charset="0"/>
            </a:endParaRPr>
          </a:p>
        </p:txBody>
      </p:sp>
      <p:sp>
        <p:nvSpPr>
          <p:cNvPr id="1780" name="Google Shape;1780;p79"/>
          <p:cNvSpPr txBox="1"/>
          <p:nvPr/>
        </p:nvSpPr>
        <p:spPr>
          <a:xfrm>
            <a:off x="1727598" y="3586192"/>
            <a:ext cx="3977627" cy="71554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When move data blocks, copy new inode to point to it</a:t>
            </a:r>
            <a:endParaRPr>
              <a:latin typeface="Arial" panose="020B0604020202020204" pitchFamily="34" charset="0"/>
              <a:cs typeface="Arial" panose="020B0604020202020204" pitchFamily="34" charset="0"/>
            </a:endParaRPr>
          </a:p>
          <a:p>
            <a:pPr marL="0" marR="0" lvl="0" indent="0" algn="l" rtl="0">
              <a:spcBef>
                <a:spcPts val="0"/>
              </a:spcBef>
              <a:spcAft>
                <a:spcPts val="0"/>
              </a:spcAft>
              <a:buNone/>
            </a:pPr>
            <a:r>
              <a:rPr lang="en-US" sz="1350">
                <a:solidFill>
                  <a:schemeClr val="dk1"/>
                </a:solidFill>
                <a:latin typeface="Arial" panose="020B0604020202020204" pitchFamily="34" charset="0"/>
                <a:ea typeface="Gill Sans"/>
                <a:cs typeface="Arial" panose="020B0604020202020204" pitchFamily="34" charset="0"/>
                <a:sym typeface="Gill Sans"/>
              </a:rPr>
              <a:t>When move inode, update imap to point to it </a:t>
            </a:r>
            <a:endParaRPr>
              <a:latin typeface="Arial" panose="020B0604020202020204" pitchFamily="34" charset="0"/>
              <a:cs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Shape 1784"/>
        <p:cNvGrpSpPr/>
        <p:nvPr/>
      </p:nvGrpSpPr>
      <p:grpSpPr>
        <a:xfrm>
          <a:off x="0" y="0"/>
          <a:ext cx="0" cy="0"/>
          <a:chOff x="0" y="0"/>
          <a:chExt cx="0" cy="0"/>
        </a:xfrm>
      </p:grpSpPr>
      <p:sp>
        <p:nvSpPr>
          <p:cNvPr id="1785" name="Google Shape;1785;p80"/>
          <p:cNvSpPr/>
          <p:nvPr/>
        </p:nvSpPr>
        <p:spPr>
          <a:xfrm>
            <a:off x="5501488" y="2278442"/>
            <a:ext cx="566975" cy="402863"/>
          </a:xfrm>
          <a:prstGeom prst="rect">
            <a:avLst/>
          </a:prstGeom>
          <a:solidFill>
            <a:srgbClr val="308B16"/>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inode</a:t>
            </a:r>
            <a:endParaRPr>
              <a:latin typeface="Arial" panose="020B0604020202020204" pitchFamily="34" charset="0"/>
              <a:cs typeface="Arial" panose="020B0604020202020204" pitchFamily="34" charset="0"/>
            </a:endParaRPr>
          </a:p>
        </p:txBody>
      </p:sp>
      <p:sp>
        <p:nvSpPr>
          <p:cNvPr id="1786" name="Google Shape;1786;p8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rgbClr val="C00000"/>
              </a:buClr>
              <a:buSzPts val="3416"/>
              <a:buFont typeface="Bebas Neue"/>
              <a:buNone/>
            </a:pPr>
            <a:r>
              <a:rPr lang="en-US" sz="3416" b="0" i="0" u="none" strike="noStrike" cap="none">
                <a:solidFill>
                  <a:srgbClr val="C00000"/>
                </a:solidFill>
                <a:ea typeface="Bebas Neue"/>
                <a:sym typeface="Bebas Neue"/>
              </a:rPr>
              <a:t>Block Liveness</a:t>
            </a:r>
            <a:endParaRPr/>
          </a:p>
        </p:txBody>
      </p:sp>
      <p:sp>
        <p:nvSpPr>
          <p:cNvPr id="1787" name="Google Shape;1787;p80"/>
          <p:cNvSpPr/>
          <p:nvPr/>
        </p:nvSpPr>
        <p:spPr>
          <a:xfrm>
            <a:off x="2371356" y="2278443"/>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Arial"/>
                <a:cs typeface="Arial" panose="020B0604020202020204" pitchFamily="34" charset="0"/>
                <a:sym typeface="Arial"/>
              </a:rPr>
              <a:t>:’(</a:t>
            </a:r>
            <a:endParaRPr>
              <a:latin typeface="Arial" panose="020B0604020202020204" pitchFamily="34" charset="0"/>
              <a:cs typeface="Arial" panose="020B0604020202020204" pitchFamily="34" charset="0"/>
            </a:endParaRPr>
          </a:p>
        </p:txBody>
      </p:sp>
      <p:sp>
        <p:nvSpPr>
          <p:cNvPr id="1788" name="Google Shape;1788;p80"/>
          <p:cNvSpPr/>
          <p:nvPr/>
        </p:nvSpPr>
        <p:spPr>
          <a:xfrm>
            <a:off x="1339326" y="2306790"/>
            <a:ext cx="509354" cy="34616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898">
                <a:solidFill>
                  <a:schemeClr val="dk1"/>
                </a:solidFill>
                <a:latin typeface="Arial" panose="020B0604020202020204" pitchFamily="34" charset="0"/>
                <a:ea typeface="Gill Sans"/>
                <a:cs typeface="Arial" panose="020B0604020202020204" pitchFamily="34" charset="0"/>
                <a:sym typeface="Gill Sans"/>
              </a:rPr>
              <a:t>disk:</a:t>
            </a:r>
            <a:endParaRPr>
              <a:latin typeface="Arial" panose="020B0604020202020204" pitchFamily="34" charset="0"/>
              <a:cs typeface="Arial" panose="020B0604020202020204" pitchFamily="34" charset="0"/>
            </a:endParaRPr>
          </a:p>
        </p:txBody>
      </p:sp>
      <p:sp>
        <p:nvSpPr>
          <p:cNvPr id="1789" name="Google Shape;1789;p80"/>
          <p:cNvSpPr/>
          <p:nvPr/>
        </p:nvSpPr>
        <p:spPr>
          <a:xfrm>
            <a:off x="3402817" y="2278443"/>
            <a:ext cx="566975" cy="402863"/>
          </a:xfrm>
          <a:prstGeom prst="rect">
            <a:avLst/>
          </a:prstGeom>
          <a:solidFill>
            <a:srgbClr val="5747C1"/>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SS</a:t>
            </a:r>
            <a:endParaRPr>
              <a:latin typeface="Arial" panose="020B0604020202020204" pitchFamily="34" charset="0"/>
              <a:cs typeface="Arial" panose="020B0604020202020204" pitchFamily="34" charset="0"/>
            </a:endParaRPr>
          </a:p>
        </p:txBody>
      </p:sp>
      <p:sp>
        <p:nvSpPr>
          <p:cNvPr id="1790" name="Google Shape;1790;p80"/>
          <p:cNvSpPr/>
          <p:nvPr/>
        </p:nvSpPr>
        <p:spPr>
          <a:xfrm>
            <a:off x="1907083" y="2278443"/>
            <a:ext cx="5441029" cy="402863"/>
          </a:xfrm>
          <a:prstGeom prst="rect">
            <a:avLst/>
          </a:prstGeom>
          <a:noFill/>
          <a:ln w="50800" cap="flat" cmpd="sng">
            <a:solidFill>
              <a:schemeClr val="dk1"/>
            </a:solidFill>
            <a:prstDash val="solid"/>
            <a:miter lim="400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1371">
              <a:solidFill>
                <a:schemeClr val="dk1"/>
              </a:solidFill>
              <a:latin typeface="Arial" panose="020B0604020202020204" pitchFamily="34" charset="0"/>
              <a:ea typeface="Gill Sans"/>
              <a:cs typeface="Arial" panose="020B0604020202020204" pitchFamily="34" charset="0"/>
              <a:sym typeface="Gill Sans"/>
            </a:endParaRPr>
          </a:p>
        </p:txBody>
      </p:sp>
      <p:sp>
        <p:nvSpPr>
          <p:cNvPr id="1791" name="Google Shape;1791;p80"/>
          <p:cNvSpPr/>
          <p:nvPr/>
        </p:nvSpPr>
        <p:spPr>
          <a:xfrm>
            <a:off x="2024868" y="2239817"/>
            <a:ext cx="222417" cy="34616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1792" name="Google Shape;1792;p80"/>
          <p:cNvSpPr/>
          <p:nvPr/>
        </p:nvSpPr>
        <p:spPr>
          <a:xfrm>
            <a:off x="3036155" y="2239817"/>
            <a:ext cx="222417" cy="34616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1793" name="Google Shape;1793;p80"/>
          <p:cNvSpPr/>
          <p:nvPr/>
        </p:nvSpPr>
        <p:spPr>
          <a:xfrm>
            <a:off x="1602623" y="1526260"/>
            <a:ext cx="1381591" cy="575783"/>
          </a:xfrm>
          <a:prstGeom prst="wedgeEllipseCallout">
            <a:avLst>
              <a:gd name="adj1" fmla="val 30953"/>
              <a:gd name="adj2" fmla="val 76685"/>
            </a:avLst>
          </a:prstGeom>
          <a:solidFill>
            <a:srgbClr val="A6AAA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000000"/>
                </a:solidFill>
                <a:latin typeface="Arial" panose="020B0604020202020204" pitchFamily="34" charset="0"/>
                <a:ea typeface="Gill Sans"/>
                <a:cs typeface="Arial" panose="020B0604020202020204" pitchFamily="34" charset="0"/>
                <a:sym typeface="Gill Sans"/>
              </a:rPr>
              <a:t>am i alive?</a:t>
            </a:r>
            <a:endParaRPr>
              <a:latin typeface="Arial" panose="020B0604020202020204" pitchFamily="34" charset="0"/>
              <a:cs typeface="Arial" panose="020B0604020202020204" pitchFamily="34" charset="0"/>
            </a:endParaRPr>
          </a:p>
        </p:txBody>
      </p:sp>
      <p:sp>
        <p:nvSpPr>
          <p:cNvPr id="1794" name="Google Shape;1794;p80"/>
          <p:cNvSpPr/>
          <p:nvPr/>
        </p:nvSpPr>
        <p:spPr>
          <a:xfrm>
            <a:off x="3829051" y="947393"/>
            <a:ext cx="566975" cy="402863"/>
          </a:xfrm>
          <a:prstGeom prst="rect">
            <a:avLst/>
          </a:prstGeom>
          <a:solidFill>
            <a:srgbClr val="53585F"/>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imap</a:t>
            </a:r>
            <a:endParaRPr>
              <a:latin typeface="Arial" panose="020B0604020202020204" pitchFamily="34" charset="0"/>
              <a:cs typeface="Arial" panose="020B0604020202020204" pitchFamily="34" charset="0"/>
            </a:endParaRPr>
          </a:p>
        </p:txBody>
      </p:sp>
      <p:sp>
        <p:nvSpPr>
          <p:cNvPr id="1795" name="Google Shape;1795;p80"/>
          <p:cNvSpPr/>
          <p:nvPr/>
        </p:nvSpPr>
        <p:spPr>
          <a:xfrm>
            <a:off x="4643499" y="2239817"/>
            <a:ext cx="222417" cy="346169"/>
          </a:xfrm>
          <a:prstGeom prst="rect">
            <a:avLst/>
          </a:prstGeom>
          <a:noFill/>
          <a:ln>
            <a:noFill/>
          </a:ln>
        </p:spPr>
        <p:txBody>
          <a:bodyPr spcFirstLastPara="1" wrap="square" lIns="26775" tIns="26775" rIns="26775" bIns="26775" anchor="ctr" anchorCtr="0">
            <a:noAutofit/>
          </a:bodyPr>
          <a:lstStyle/>
          <a:p>
            <a:pPr marL="0" marR="0" lvl="0" indent="0" algn="ctr" rtl="0">
              <a:spcBef>
                <a:spcPts val="0"/>
              </a:spcBef>
              <a:spcAft>
                <a:spcPts val="0"/>
              </a:spcAft>
              <a:buNone/>
            </a:pPr>
            <a:r>
              <a:rPr lang="en-US" sz="1898">
                <a:solidFill>
                  <a:srgbClr val="000000"/>
                </a:solidFill>
                <a:latin typeface="Arial" panose="020B0604020202020204" pitchFamily="34" charset="0"/>
                <a:ea typeface="Gill Sans"/>
                <a:cs typeface="Arial" panose="020B0604020202020204" pitchFamily="34" charset="0"/>
                <a:sym typeface="Gill Sans"/>
              </a:rPr>
              <a:t>…</a:t>
            </a:r>
            <a:endParaRPr>
              <a:latin typeface="Arial" panose="020B0604020202020204" pitchFamily="34" charset="0"/>
              <a:cs typeface="Arial" panose="020B0604020202020204" pitchFamily="34" charset="0"/>
            </a:endParaRPr>
          </a:p>
        </p:txBody>
      </p:sp>
      <p:sp>
        <p:nvSpPr>
          <p:cNvPr id="1796" name="Google Shape;1796;p80"/>
          <p:cNvSpPr/>
          <p:nvPr/>
        </p:nvSpPr>
        <p:spPr>
          <a:xfrm>
            <a:off x="3713146" y="1273409"/>
            <a:ext cx="1932025" cy="1020204"/>
          </a:xfrm>
          <a:custGeom>
            <a:avLst/>
            <a:gdLst/>
            <a:ahLst/>
            <a:cxnLst/>
            <a:rect l="l" t="t" r="r" b="b"/>
            <a:pathLst>
              <a:path w="21600" h="16206" extrusionOk="0">
                <a:moveTo>
                  <a:pt x="0" y="16206"/>
                </a:moveTo>
                <a:cubicBezTo>
                  <a:pt x="7341" y="-5001"/>
                  <a:pt x="14541" y="-5394"/>
                  <a:pt x="21600" y="15026"/>
                </a:cubicBezTo>
              </a:path>
            </a:pathLst>
          </a:custGeom>
          <a:noFill/>
          <a:ln w="25400" cap="flat" cmpd="sng">
            <a:solidFill>
              <a:schemeClr val="dk1"/>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97" name="Google Shape;1797;p80"/>
          <p:cNvSpPr/>
          <p:nvPr/>
        </p:nvSpPr>
        <p:spPr>
          <a:xfrm>
            <a:off x="6529692" y="2278443"/>
            <a:ext cx="566975" cy="402863"/>
          </a:xfrm>
          <a:prstGeom prst="rect">
            <a:avLst/>
          </a:prstGeom>
          <a:solidFill>
            <a:srgbClr val="97181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371" b="1">
                <a:solidFill>
                  <a:srgbClr val="FFFFFF"/>
                </a:solidFill>
                <a:latin typeface="Arial" panose="020B0604020202020204" pitchFamily="34" charset="0"/>
                <a:ea typeface="Helvetica Neue"/>
                <a:cs typeface="Arial" panose="020B0604020202020204" pitchFamily="34" charset="0"/>
                <a:sym typeface="Helvetica Neue"/>
              </a:rPr>
              <a:t>D’</a:t>
            </a:r>
            <a:endParaRPr>
              <a:latin typeface="Arial" panose="020B0604020202020204" pitchFamily="34" charset="0"/>
              <a:cs typeface="Arial" panose="020B0604020202020204" pitchFamily="34" charset="0"/>
            </a:endParaRPr>
          </a:p>
        </p:txBody>
      </p:sp>
      <p:sp>
        <p:nvSpPr>
          <p:cNvPr id="1798" name="Google Shape;1798;p80"/>
          <p:cNvSpPr/>
          <p:nvPr/>
        </p:nvSpPr>
        <p:spPr>
          <a:xfrm>
            <a:off x="5956358" y="1889941"/>
            <a:ext cx="782943" cy="362909"/>
          </a:xfrm>
          <a:custGeom>
            <a:avLst/>
            <a:gdLst/>
            <a:ahLst/>
            <a:cxnLst/>
            <a:rect l="l" t="t" r="r" b="b"/>
            <a:pathLst>
              <a:path w="21600" h="16205" extrusionOk="0">
                <a:moveTo>
                  <a:pt x="0" y="16205"/>
                </a:moveTo>
                <a:cubicBezTo>
                  <a:pt x="10640" y="-5037"/>
                  <a:pt x="17840" y="-5395"/>
                  <a:pt x="21600" y="15132"/>
                </a:cubicBezTo>
              </a:path>
            </a:pathLst>
          </a:custGeom>
          <a:noFill/>
          <a:ln w="25400" cap="flat" cmpd="sng">
            <a:solidFill>
              <a:srgbClr val="FFFFFF"/>
            </a:solidFill>
            <a:prstDash val="solid"/>
            <a:miter lim="4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endParaRPr sz="1265">
              <a:solidFill>
                <a:schemeClr val="dk1"/>
              </a:solidFill>
              <a:latin typeface="Arial" panose="020B0604020202020204" pitchFamily="34" charset="0"/>
              <a:ea typeface="Gill Sans"/>
              <a:cs typeface="Arial" panose="020B0604020202020204" pitchFamily="34" charset="0"/>
              <a:sym typeface="Gill Sans"/>
            </a:endParaRPr>
          </a:p>
        </p:txBody>
      </p:sp>
      <p:sp>
        <p:nvSpPr>
          <p:cNvPr id="1799" name="Google Shape;1799;p80"/>
          <p:cNvSpPr/>
          <p:nvPr/>
        </p:nvSpPr>
        <p:spPr>
          <a:xfrm>
            <a:off x="5331718" y="2965633"/>
            <a:ext cx="2244569" cy="575783"/>
          </a:xfrm>
          <a:prstGeom prst="wedgeEllipseCallout">
            <a:avLst>
              <a:gd name="adj1" fmla="val -27222"/>
              <a:gd name="adj2" fmla="val -105377"/>
            </a:avLst>
          </a:prstGeom>
          <a:solidFill>
            <a:srgbClr val="A6AAA8"/>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582">
                <a:solidFill>
                  <a:srgbClr val="000000"/>
                </a:solidFill>
                <a:latin typeface="Arial" panose="020B0604020202020204" pitchFamily="34" charset="0"/>
                <a:ea typeface="Gill Sans"/>
                <a:cs typeface="Arial" panose="020B0604020202020204" pitchFamily="34" charset="0"/>
                <a:sym typeface="Gill Sans"/>
              </a:rPr>
              <a:t>Nope!</a:t>
            </a:r>
            <a:endParaRPr sz="1582">
              <a:solidFill>
                <a:srgbClr val="000000"/>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803"/>
        <p:cNvGrpSpPr/>
        <p:nvPr/>
      </p:nvGrpSpPr>
      <p:grpSpPr>
        <a:xfrm>
          <a:off x="0" y="0"/>
          <a:ext cx="0" cy="0"/>
          <a:chOff x="0" y="0"/>
          <a:chExt cx="0" cy="0"/>
        </a:xfrm>
      </p:grpSpPr>
      <p:sp>
        <p:nvSpPr>
          <p:cNvPr id="1804" name="Google Shape;1804;p8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LFS practice</a:t>
            </a:r>
            <a:endParaRPr/>
          </a:p>
        </p:txBody>
      </p:sp>
      <p:pic>
        <p:nvPicPr>
          <p:cNvPr id="1805" name="Google Shape;1805;p81" descr="Captionless Image"/>
          <p:cNvPicPr preferRelativeResize="0">
            <a:picLocks noChangeAspect="1"/>
          </p:cNvPicPr>
          <p:nvPr/>
        </p:nvPicPr>
        <p:blipFill rotWithShape="1">
          <a:blip r:embed="rId3">
            <a:alphaModFix/>
          </a:blip>
          <a:srcRect/>
          <a:stretch/>
        </p:blipFill>
        <p:spPr>
          <a:xfrm>
            <a:off x="2775123" y="1342474"/>
            <a:ext cx="6368877" cy="973023"/>
          </a:xfrm>
          <a:prstGeom prst="rect">
            <a:avLst/>
          </a:prstGeom>
          <a:noFill/>
          <a:ln>
            <a:noFill/>
          </a:ln>
        </p:spPr>
      </p:pic>
      <p:sp>
        <p:nvSpPr>
          <p:cNvPr id="1806" name="Google Shape;1806;p81"/>
          <p:cNvSpPr txBox="1"/>
          <p:nvPr/>
        </p:nvSpPr>
        <p:spPr>
          <a:xfrm>
            <a:off x="85105" y="839183"/>
            <a:ext cx="2938072"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Gill Sans"/>
                <a:ea typeface="Gill Sans"/>
                <a:cs typeface="Gill Sans"/>
                <a:sym typeface="Gill Sans"/>
              </a:rPr>
              <a:t>What file system operation(s) led to this segment write??</a:t>
            </a:r>
            <a:endParaRPr dirty="0"/>
          </a:p>
          <a:p>
            <a:pPr marL="342900" marR="0" lvl="0" indent="-342900" algn="l" rtl="0">
              <a:spcBef>
                <a:spcPts val="0"/>
              </a:spcBef>
              <a:spcAft>
                <a:spcPts val="0"/>
              </a:spcAft>
              <a:buClr>
                <a:schemeClr val="dk1"/>
              </a:buClr>
              <a:buSzPts val="1800"/>
              <a:buFont typeface="Gill Sans"/>
              <a:buAutoNum type="alphaLcParenR"/>
            </a:pPr>
            <a:r>
              <a:rPr lang="en-US" sz="1800" dirty="0" err="1">
                <a:solidFill>
                  <a:schemeClr val="dk1"/>
                </a:solidFill>
                <a:latin typeface="Gill Sans"/>
                <a:ea typeface="Gill Sans"/>
                <a:cs typeface="Gill Sans"/>
                <a:sym typeface="Gill Sans"/>
              </a:rPr>
              <a:t>mkdir</a:t>
            </a:r>
            <a:r>
              <a:rPr lang="en-US" sz="1800" dirty="0">
                <a:solidFill>
                  <a:schemeClr val="dk1"/>
                </a:solidFill>
                <a:latin typeface="Gill Sans"/>
                <a:ea typeface="Gill Sans"/>
                <a:cs typeface="Gill Sans"/>
                <a:sym typeface="Gill Sans"/>
              </a:rPr>
              <a:t>("/foo");</a:t>
            </a:r>
            <a:endParaRPr dirty="0"/>
          </a:p>
          <a:p>
            <a:pPr marL="342900" marR="0" lvl="0" indent="-342900" algn="l" rtl="0">
              <a:spcBef>
                <a:spcPts val="0"/>
              </a:spcBef>
              <a:spcAft>
                <a:spcPts val="0"/>
              </a:spcAft>
              <a:buClr>
                <a:schemeClr val="dk1"/>
              </a:buClr>
              <a:buSzPts val="1800"/>
              <a:buFont typeface="Gill Sans"/>
              <a:buAutoNum type="alphaLcParenR"/>
            </a:pPr>
            <a:r>
              <a:rPr lang="en-US" sz="1800" dirty="0" err="1">
                <a:solidFill>
                  <a:schemeClr val="dk1"/>
                </a:solidFill>
                <a:latin typeface="Gill Sans"/>
                <a:ea typeface="Gill Sans"/>
                <a:cs typeface="Gill Sans"/>
                <a:sym typeface="Gill Sans"/>
              </a:rPr>
              <a:t>creat</a:t>
            </a:r>
            <a:r>
              <a:rPr lang="en-US" sz="1800" dirty="0">
                <a:solidFill>
                  <a:schemeClr val="dk1"/>
                </a:solidFill>
                <a:latin typeface="Gill Sans"/>
                <a:ea typeface="Gill Sans"/>
                <a:cs typeface="Gill Sans"/>
                <a:sym typeface="Gill Sans"/>
              </a:rPr>
              <a:t>("/foo");</a:t>
            </a:r>
            <a:endParaRPr dirty="0"/>
          </a:p>
          <a:p>
            <a:pPr marL="342900" marR="0" lvl="0" indent="-342900" algn="l" rtl="0">
              <a:spcBef>
                <a:spcPts val="0"/>
              </a:spcBef>
              <a:spcAft>
                <a:spcPts val="0"/>
              </a:spcAft>
              <a:buClr>
                <a:schemeClr val="dk1"/>
              </a:buClr>
              <a:buSzPts val="1800"/>
              <a:buFont typeface="Gill Sans"/>
              <a:buAutoNum type="alphaLcParenR"/>
            </a:pPr>
            <a:r>
              <a:rPr lang="en-US" sz="1800" dirty="0">
                <a:solidFill>
                  <a:schemeClr val="dk1"/>
                </a:solidFill>
                <a:latin typeface="Gill Sans"/>
                <a:ea typeface="Gill Sans"/>
                <a:cs typeface="Gill Sans"/>
                <a:sym typeface="Gill Sans"/>
              </a:rPr>
              <a:t>write("/foo", [DATA]);</a:t>
            </a:r>
            <a:endParaRPr dirty="0"/>
          </a:p>
        </p:txBody>
      </p:sp>
      <p:pic>
        <p:nvPicPr>
          <p:cNvPr id="1807" name="Google Shape;1807;p81" descr="Captionless Image"/>
          <p:cNvPicPr preferRelativeResize="0">
            <a:picLocks noChangeAspect="1"/>
          </p:cNvPicPr>
          <p:nvPr/>
        </p:nvPicPr>
        <p:blipFill rotWithShape="1">
          <a:blip r:embed="rId4">
            <a:alphaModFix/>
          </a:blip>
          <a:srcRect/>
          <a:stretch/>
        </p:blipFill>
        <p:spPr>
          <a:xfrm>
            <a:off x="2506982" y="3050682"/>
            <a:ext cx="6581076" cy="960882"/>
          </a:xfrm>
          <a:prstGeom prst="rect">
            <a:avLst/>
          </a:prstGeom>
          <a:noFill/>
          <a:ln>
            <a:noFill/>
          </a:ln>
        </p:spPr>
      </p:pic>
      <p:sp>
        <p:nvSpPr>
          <p:cNvPr id="1808" name="Google Shape;1808;p81"/>
          <p:cNvSpPr txBox="1"/>
          <p:nvPr/>
        </p:nvSpPr>
        <p:spPr>
          <a:xfrm>
            <a:off x="85105" y="2988118"/>
            <a:ext cx="2495862" cy="120032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1800"/>
              <a:buFont typeface="Gill Sans"/>
              <a:buAutoNum type="alphaLcParenR"/>
            </a:pPr>
            <a:r>
              <a:rPr lang="en-US" sz="1800" dirty="0">
                <a:solidFill>
                  <a:schemeClr val="dk1"/>
                </a:solidFill>
                <a:latin typeface="Gill Sans"/>
                <a:ea typeface="Gill Sans"/>
                <a:cs typeface="Gill Sans"/>
                <a:sym typeface="Gill Sans"/>
              </a:rPr>
              <a:t>link("/foo");</a:t>
            </a:r>
            <a:endParaRPr dirty="0"/>
          </a:p>
          <a:p>
            <a:pPr marL="342900" marR="0" lvl="0" indent="-342900" algn="l" rtl="0">
              <a:spcBef>
                <a:spcPts val="0"/>
              </a:spcBef>
              <a:spcAft>
                <a:spcPts val="0"/>
              </a:spcAft>
              <a:buClr>
                <a:schemeClr val="dk1"/>
              </a:buClr>
              <a:buSzPts val="1800"/>
              <a:buFont typeface="Gill Sans"/>
              <a:buAutoNum type="alphaLcParenR"/>
            </a:pPr>
            <a:r>
              <a:rPr lang="en-US" sz="1800" dirty="0" err="1">
                <a:solidFill>
                  <a:schemeClr val="dk1"/>
                </a:solidFill>
                <a:latin typeface="Gill Sans"/>
                <a:ea typeface="Gill Sans"/>
                <a:cs typeface="Gill Sans"/>
                <a:sym typeface="Gill Sans"/>
              </a:rPr>
              <a:t>mkdir</a:t>
            </a:r>
            <a:r>
              <a:rPr lang="en-US" sz="1800" dirty="0">
                <a:solidFill>
                  <a:schemeClr val="dk1"/>
                </a:solidFill>
                <a:latin typeface="Gill Sans"/>
                <a:ea typeface="Gill Sans"/>
                <a:cs typeface="Gill Sans"/>
                <a:sym typeface="Gill Sans"/>
              </a:rPr>
              <a:t>("/foo");</a:t>
            </a:r>
            <a:endParaRPr dirty="0"/>
          </a:p>
          <a:p>
            <a:pPr marL="342900" marR="0" lvl="0" indent="-342900" algn="l" rtl="0">
              <a:spcBef>
                <a:spcPts val="0"/>
              </a:spcBef>
              <a:spcAft>
                <a:spcPts val="0"/>
              </a:spcAft>
              <a:buClr>
                <a:schemeClr val="dk1"/>
              </a:buClr>
              <a:buSzPts val="1800"/>
              <a:buFont typeface="Gill Sans"/>
              <a:buAutoNum type="alphaLcParenR"/>
            </a:pPr>
            <a:r>
              <a:rPr lang="en-US" sz="1800" dirty="0">
                <a:solidFill>
                  <a:schemeClr val="dk1"/>
                </a:solidFill>
                <a:latin typeface="Gill Sans"/>
                <a:ea typeface="Gill Sans"/>
                <a:cs typeface="Gill Sans"/>
                <a:sym typeface="Gill Sans"/>
              </a:rPr>
              <a:t>write("/foo", [TWO DATA BLOCKS]);</a:t>
            </a:r>
            <a:endParaRP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812"/>
        <p:cNvGrpSpPr/>
        <p:nvPr/>
      </p:nvGrpSpPr>
      <p:grpSpPr>
        <a:xfrm>
          <a:off x="0" y="0"/>
          <a:ext cx="0" cy="0"/>
          <a:chOff x="0" y="0"/>
          <a:chExt cx="0" cy="0"/>
        </a:xfrm>
      </p:grpSpPr>
      <p:sp>
        <p:nvSpPr>
          <p:cNvPr id="1813" name="Google Shape;1813;p8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Distributed Systems</a:t>
            </a:r>
            <a:endParaRPr/>
          </a:p>
        </p:txBody>
      </p:sp>
      <p:pic>
        <p:nvPicPr>
          <p:cNvPr id="1814" name="Google Shape;1814;p82" descr="Text&#10;&#10;Description automatically generated"/>
          <p:cNvPicPr preferRelativeResize="0">
            <a:picLocks noGrp="1"/>
          </p:cNvPicPr>
          <p:nvPr>
            <p:ph type="body" idx="1"/>
          </p:nvPr>
        </p:nvPicPr>
        <p:blipFill rotWithShape="1">
          <a:blip r:embed="rId3">
            <a:alphaModFix/>
          </a:blip>
          <a:stretch/>
        </p:blipFill>
        <p:spPr>
          <a:xfrm>
            <a:off x="1570758" y="1200150"/>
            <a:ext cx="6002484" cy="3394075"/>
          </a:xfrm>
          <a:prstGeom prst="rect">
            <a:avLst/>
          </a:prstGeom>
          <a:noFill/>
          <a:ln>
            <a:noFill/>
          </a:ln>
        </p:spPr>
      </p:pic>
      <p:sp>
        <p:nvSpPr>
          <p:cNvPr id="1815" name="Google Shape;1815;p82"/>
          <p:cNvSpPr txBox="1"/>
          <p:nvPr/>
        </p:nvSpPr>
        <p:spPr>
          <a:xfrm>
            <a:off x="5081549" y="4752459"/>
            <a:ext cx="2714913"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err="1">
                <a:solidFill>
                  <a:schemeClr val="dk1"/>
                </a:solidFill>
                <a:latin typeface="Arial" panose="020B0604020202020204" pitchFamily="34" charset="0"/>
                <a:ea typeface="Gill Sans"/>
                <a:cs typeface="Arial" panose="020B0604020202020204" pitchFamily="34" charset="0"/>
                <a:sym typeface="Gill Sans"/>
              </a:rPr>
              <a:t>DeniseYu.com</a:t>
            </a:r>
            <a:r>
              <a:rPr lang="en-US" sz="1800" dirty="0">
                <a:solidFill>
                  <a:schemeClr val="dk1"/>
                </a:solidFill>
                <a:latin typeface="Arial" panose="020B0604020202020204" pitchFamily="34" charset="0"/>
                <a:ea typeface="Gill Sans"/>
                <a:cs typeface="Arial" panose="020B0604020202020204" pitchFamily="34" charset="0"/>
                <a:sym typeface="Gill Sans"/>
              </a:rPr>
              <a:t>/</a:t>
            </a:r>
            <a:r>
              <a:rPr lang="en-US" sz="1800" dirty="0" err="1">
                <a:solidFill>
                  <a:schemeClr val="dk1"/>
                </a:solidFill>
                <a:latin typeface="Arial" panose="020B0604020202020204" pitchFamily="34" charset="0"/>
                <a:ea typeface="Gill Sans"/>
                <a:cs typeface="Arial" panose="020B0604020202020204" pitchFamily="34" charset="0"/>
                <a:sym typeface="Gill Sans"/>
              </a:rPr>
              <a:t>lisa</a:t>
            </a:r>
            <a:endParaRPr sz="1800" dirty="0">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820"/>
        <p:cNvGrpSpPr/>
        <p:nvPr/>
      </p:nvGrpSpPr>
      <p:grpSpPr>
        <a:xfrm>
          <a:off x="0" y="0"/>
          <a:ext cx="0" cy="0"/>
          <a:chOff x="0" y="0"/>
          <a:chExt cx="0" cy="0"/>
        </a:xfrm>
      </p:grpSpPr>
      <p:sp>
        <p:nvSpPr>
          <p:cNvPr id="1821" name="Google Shape;1821;p8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What makes distributed systems hard?</a:t>
            </a:r>
            <a:endParaRPr/>
          </a:p>
        </p:txBody>
      </p:sp>
      <p:pic>
        <p:nvPicPr>
          <p:cNvPr id="1822" name="Google Shape;1822;p83" descr="Company name&#10;&#10;Description automatically generated with low confidence"/>
          <p:cNvPicPr preferRelativeResize="0">
            <a:picLocks noGrp="1"/>
          </p:cNvPicPr>
          <p:nvPr>
            <p:ph type="body" idx="1"/>
          </p:nvPr>
        </p:nvPicPr>
        <p:blipFill rotWithShape="1">
          <a:blip r:embed="rId3">
            <a:alphaModFix/>
          </a:blip>
          <a:stretch/>
        </p:blipFill>
        <p:spPr>
          <a:xfrm>
            <a:off x="1571595" y="1200150"/>
            <a:ext cx="6000809" cy="3394075"/>
          </a:xfrm>
          <a:prstGeom prst="rect">
            <a:avLst/>
          </a:prstGeom>
          <a:noFill/>
          <a:ln>
            <a:noFill/>
          </a:ln>
        </p:spPr>
      </p:pic>
      <p:sp>
        <p:nvSpPr>
          <p:cNvPr id="1823" name="Google Shape;1823;p83"/>
          <p:cNvSpPr txBox="1"/>
          <p:nvPr/>
        </p:nvSpPr>
        <p:spPr>
          <a:xfrm>
            <a:off x="5081550" y="4752459"/>
            <a:ext cx="2811166"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err="1">
                <a:solidFill>
                  <a:schemeClr val="dk1"/>
                </a:solidFill>
                <a:latin typeface="Arial" panose="020B0604020202020204" pitchFamily="34" charset="0"/>
                <a:ea typeface="Gill Sans"/>
                <a:cs typeface="Arial" panose="020B0604020202020204" pitchFamily="34" charset="0"/>
                <a:sym typeface="Gill Sans"/>
              </a:rPr>
              <a:t>DeniseYu.com</a:t>
            </a:r>
            <a:r>
              <a:rPr lang="en-US" sz="1800" dirty="0">
                <a:solidFill>
                  <a:schemeClr val="dk1"/>
                </a:solidFill>
                <a:latin typeface="Arial" panose="020B0604020202020204" pitchFamily="34" charset="0"/>
                <a:ea typeface="Gill Sans"/>
                <a:cs typeface="Arial" panose="020B0604020202020204" pitchFamily="34" charset="0"/>
                <a:sym typeface="Gill Sans"/>
              </a:rPr>
              <a:t>/</a:t>
            </a:r>
            <a:r>
              <a:rPr lang="en-US" sz="1800" dirty="0" err="1">
                <a:solidFill>
                  <a:schemeClr val="dk1"/>
                </a:solidFill>
                <a:latin typeface="Arial" panose="020B0604020202020204" pitchFamily="34" charset="0"/>
                <a:ea typeface="Gill Sans"/>
                <a:cs typeface="Arial" panose="020B0604020202020204" pitchFamily="34" charset="0"/>
                <a:sym typeface="Gill Sans"/>
              </a:rPr>
              <a:t>lisa</a:t>
            </a:r>
            <a:endParaRPr sz="1800" dirty="0">
              <a:solidFill>
                <a:schemeClr val="dk1"/>
              </a:solidFill>
              <a:latin typeface="Arial" panose="020B0604020202020204" pitchFamily="34" charset="0"/>
              <a:ea typeface="Gill Sans"/>
              <a:cs typeface="Arial" panose="020B0604020202020204" pitchFamily="34" charset="0"/>
              <a:sym typeface="Gill San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828"/>
        <p:cNvGrpSpPr/>
        <p:nvPr/>
      </p:nvGrpSpPr>
      <p:grpSpPr>
        <a:xfrm>
          <a:off x="0" y="0"/>
          <a:ext cx="0" cy="0"/>
          <a:chOff x="0" y="0"/>
          <a:chExt cx="0" cy="0"/>
        </a:xfrm>
      </p:grpSpPr>
      <p:sp>
        <p:nvSpPr>
          <p:cNvPr id="1829" name="Google Shape;1829;p84"/>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PRACTICE</a:t>
            </a:r>
          </a:p>
        </p:txBody>
      </p:sp>
      <p:sp>
        <p:nvSpPr>
          <p:cNvPr id="1830" name="Google Shape;1830;p84"/>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Under what circumstances can messages be lost, reordered or duplicated over UDP?</a:t>
            </a:r>
          </a:p>
          <a:p>
            <a:pPr marL="0" lvl="0" indent="0" rtl="0">
              <a:spcBef>
                <a:spcPts val="360"/>
              </a:spcBef>
              <a:spcAft>
                <a:spcPts val="0"/>
              </a:spcAft>
              <a:buNone/>
            </a:pPr>
            <a:endParaRPr lang="en-US" dirty="0"/>
          </a:p>
          <a:p>
            <a:pPr marL="0" lvl="0" indent="0" rtl="0">
              <a:spcBef>
                <a:spcPts val="360"/>
              </a:spcBef>
              <a:spcAft>
                <a:spcPts val="0"/>
              </a:spcAft>
              <a:buNone/>
            </a:pPr>
            <a:r>
              <a:rPr lang="en-US" dirty="0"/>
              <a:t>How does TCP ensure ordering?</a:t>
            </a:r>
          </a:p>
          <a:p>
            <a:pPr marL="0" lvl="0" indent="0" rtl="0">
              <a:spcBef>
                <a:spcPts val="360"/>
              </a:spcBef>
              <a:spcAft>
                <a:spcPts val="0"/>
              </a:spcAft>
              <a:buNone/>
            </a:pPr>
            <a:endParaRPr lang="en-US" dirty="0"/>
          </a:p>
          <a:p>
            <a:pPr marL="0" lvl="0" indent="0" rtl="0">
              <a:spcBef>
                <a:spcPts val="360"/>
              </a:spcBef>
              <a:spcAft>
                <a:spcPts val="0"/>
              </a:spcAft>
              <a:buNone/>
            </a:pPr>
            <a:r>
              <a:rPr lang="en-US" dirty="0"/>
              <a:t>Can TCP’s reliability mechanisms degrade server performance?</a:t>
            </a:r>
          </a:p>
          <a:p>
            <a:pPr marL="0" lvl="0" indent="0" rtl="0">
              <a:spcBef>
                <a:spcPts val="360"/>
              </a:spcBef>
              <a:spcAft>
                <a:spcPts val="0"/>
              </a:spcAft>
              <a:buNone/>
            </a:pPr>
            <a:endParaRPr lang="en-US" dirty="0"/>
          </a:p>
          <a:p>
            <a:pPr marL="0" lvl="0" indent="0" rtl="0">
              <a:spcBef>
                <a:spcPts val="360"/>
              </a:spcBef>
              <a:spcAft>
                <a:spcPts val="0"/>
              </a:spcAft>
              <a:buNone/>
            </a:pPr>
            <a:r>
              <a:rPr lang="en-US" dirty="0"/>
              <a:t>Why is it problematic for the client-side stub to send raw arguments directly over the network without any conversion?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1836" name="Google Shape;1836;p85"/>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NFS</a:t>
            </a:r>
          </a:p>
        </p:txBody>
      </p:sp>
      <p:sp>
        <p:nvSpPr>
          <p:cNvPr id="1837" name="Google Shape;1837;p85"/>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a:t>Distributed file system</a:t>
            </a:r>
          </a:p>
          <a:p>
            <a:pPr marL="0" lvl="0" indent="0" rtl="0">
              <a:spcBef>
                <a:spcPts val="360"/>
              </a:spcBef>
              <a:spcAft>
                <a:spcPts val="0"/>
              </a:spcAft>
              <a:buNone/>
            </a:pPr>
            <a:endParaRPr lang="en-US"/>
          </a:p>
          <a:p>
            <a:pPr marL="0" lvl="0" indent="0" rtl="0">
              <a:spcBef>
                <a:spcPts val="360"/>
              </a:spcBef>
              <a:spcAft>
                <a:spcPts val="0"/>
              </a:spcAft>
              <a:buNone/>
            </a:pPr>
            <a:r>
              <a:rPr lang="en-US"/>
              <a:t>Transparent to developers; stateless, idempotent API</a:t>
            </a:r>
          </a:p>
          <a:p>
            <a:pPr marL="0" lvl="0" indent="0" rtl="0">
              <a:spcBef>
                <a:spcPts val="360"/>
              </a:spcBef>
              <a:spcAft>
                <a:spcPts val="0"/>
              </a:spcAft>
              <a:buNone/>
            </a:pPr>
            <a:endParaRPr lang="en-US"/>
          </a:p>
          <a:p>
            <a:pPr marL="0" lvl="0" indent="0" rtl="0">
              <a:spcBef>
                <a:spcPts val="360"/>
              </a:spcBef>
              <a:spcAft>
                <a:spcPts val="0"/>
              </a:spcAft>
              <a:buNone/>
            </a:pPr>
            <a:r>
              <a:rPr lang="en-US"/>
              <a:t>Consistency model? Write semantics?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sp>
        <p:nvSpPr>
          <p:cNvPr id="1843" name="Google Shape;1843;p86"/>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NFS PRACTICE</a:t>
            </a:r>
            <a:endParaRPr/>
          </a:p>
        </p:txBody>
      </p:sp>
      <p:pic>
        <p:nvPicPr>
          <p:cNvPr id="1844" name="Google Shape;1844;p86"/>
          <p:cNvPicPr preferRelativeResize="0"/>
          <p:nvPr/>
        </p:nvPicPr>
        <p:blipFill rotWithShape="1">
          <a:blip r:embed="rId3">
            <a:alphaModFix/>
          </a:blip>
          <a:srcRect/>
          <a:stretch/>
        </p:blipFill>
        <p:spPr>
          <a:xfrm>
            <a:off x="1546977" y="1110344"/>
            <a:ext cx="6050042" cy="3207528"/>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849"/>
        <p:cNvGrpSpPr/>
        <p:nvPr/>
      </p:nvGrpSpPr>
      <p:grpSpPr>
        <a:xfrm>
          <a:off x="0" y="0"/>
          <a:ext cx="0" cy="0"/>
          <a:chOff x="0" y="0"/>
          <a:chExt cx="0" cy="0"/>
        </a:xfrm>
      </p:grpSpPr>
      <p:pic>
        <p:nvPicPr>
          <p:cNvPr id="1852" name="Google Shape;1852;p87"/>
          <p:cNvPicPr preferRelativeResize="0"/>
          <p:nvPr/>
        </p:nvPicPr>
        <p:blipFill rotWithShape="1">
          <a:blip r:embed="rId3">
            <a:alphaModFix/>
          </a:blip>
          <a:srcRect/>
          <a:stretch/>
        </p:blipFill>
        <p:spPr>
          <a:xfrm>
            <a:off x="1582341" y="1128113"/>
            <a:ext cx="5979319" cy="3125366"/>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88"/>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Virtual Machines</a:t>
            </a:r>
          </a:p>
        </p:txBody>
      </p:sp>
      <p:sp>
        <p:nvSpPr>
          <p:cNvPr id="1859" name="Google Shape;1859;p88"/>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Virtual machines vs containers</a:t>
            </a:r>
          </a:p>
          <a:p>
            <a:pPr marL="0" lvl="0" indent="0" rtl="0">
              <a:spcBef>
                <a:spcPts val="360"/>
              </a:spcBef>
              <a:spcAft>
                <a:spcPts val="0"/>
              </a:spcAft>
              <a:buNone/>
            </a:pPr>
            <a:endParaRPr lang="en-US" dirty="0"/>
          </a:p>
          <a:p>
            <a:pPr marL="0" lvl="0" indent="0" rtl="0">
              <a:spcBef>
                <a:spcPts val="360"/>
              </a:spcBef>
              <a:spcAft>
                <a:spcPts val="0"/>
              </a:spcAft>
              <a:buNone/>
            </a:pPr>
            <a:r>
              <a:rPr lang="en-US" dirty="0"/>
              <a:t>Host uses VMM to share hardware across multiple guest OSes</a:t>
            </a:r>
          </a:p>
          <a:p>
            <a:pPr marL="0" lvl="0" indent="0" rtl="0">
              <a:spcBef>
                <a:spcPts val="360"/>
              </a:spcBef>
              <a:spcAft>
                <a:spcPts val="0"/>
              </a:spcAft>
              <a:buNone/>
            </a:pPr>
            <a:r>
              <a:rPr lang="en-US" dirty="0"/>
              <a:t>	Illusion of isolated hardware</a:t>
            </a:r>
          </a:p>
          <a:p>
            <a:pPr marL="0" lvl="0" indent="0" rtl="0">
              <a:spcBef>
                <a:spcPts val="360"/>
              </a:spcBef>
              <a:spcAft>
                <a:spcPts val="0"/>
              </a:spcAft>
              <a:buNone/>
            </a:pPr>
            <a:endParaRPr lang="en-US" dirty="0"/>
          </a:p>
          <a:p>
            <a:pPr marL="0" lvl="0" indent="0" rtl="0">
              <a:spcBef>
                <a:spcPts val="360"/>
              </a:spcBef>
              <a:spcAft>
                <a:spcPts val="0"/>
              </a:spcAft>
              <a:buNone/>
            </a:pPr>
            <a:r>
              <a:rPr lang="en-US" dirty="0"/>
              <a:t>Containers virtualize user mode</a:t>
            </a:r>
          </a:p>
          <a:p>
            <a:pPr marL="0" lvl="0" indent="0" rtl="0">
              <a:spcBef>
                <a:spcPts val="360"/>
              </a:spcBef>
              <a:spcAft>
                <a:spcPts val="0"/>
              </a:spcAft>
              <a:buNone/>
            </a:pPr>
            <a:r>
              <a:rPr lang="en-US" dirty="0"/>
              <a:t>	Illusion of having dedicated 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297"/>
        <p:cNvGrpSpPr/>
        <p:nvPr/>
      </p:nvGrpSpPr>
      <p:grpSpPr>
        <a:xfrm>
          <a:off x="0" y="0"/>
          <a:ext cx="0" cy="0"/>
          <a:chOff x="0" y="0"/>
          <a:chExt cx="0" cy="0"/>
        </a:xfrm>
      </p:grpSpPr>
      <p:sp>
        <p:nvSpPr>
          <p:cNvPr id="298" name="Google Shape;298;p2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Bebas Neue"/>
              <a:buNone/>
            </a:pPr>
            <a:r>
              <a:rPr lang="en-US"/>
              <a:t>Time to Read/write</a:t>
            </a:r>
            <a:endParaRPr/>
          </a:p>
        </p:txBody>
      </p:sp>
      <p:sp>
        <p:nvSpPr>
          <p:cNvPr id="299" name="Google Shape;299;p26"/>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400"/>
              <a:buNone/>
            </a:pPr>
            <a:r>
              <a:rPr lang="en-US"/>
              <a:t>Three components:</a:t>
            </a:r>
            <a:endParaRPr/>
          </a:p>
          <a:p>
            <a:pPr marL="0" lvl="0" indent="0" algn="l" rtl="0">
              <a:spcBef>
                <a:spcPts val="480"/>
              </a:spcBef>
              <a:spcAft>
                <a:spcPts val="0"/>
              </a:spcAft>
              <a:buClr>
                <a:schemeClr val="dk1"/>
              </a:buClr>
              <a:buSzPts val="2400"/>
              <a:buNone/>
            </a:pPr>
            <a:r>
              <a:rPr lang="en-US"/>
              <a:t>Time = seek + rotation + transfer time</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864"/>
        <p:cNvGrpSpPr/>
        <p:nvPr/>
      </p:nvGrpSpPr>
      <p:grpSpPr>
        <a:xfrm>
          <a:off x="0" y="0"/>
          <a:ext cx="0" cy="0"/>
          <a:chOff x="0" y="0"/>
          <a:chExt cx="0" cy="0"/>
        </a:xfrm>
      </p:grpSpPr>
      <p:sp>
        <p:nvSpPr>
          <p:cNvPr id="1865" name="Google Shape;1865;p89"/>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PRACTICE</a:t>
            </a:r>
          </a:p>
        </p:txBody>
      </p:sp>
      <p:sp>
        <p:nvSpPr>
          <p:cNvPr id="1866" name="Google Shape;1866;p89"/>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Are random accesses disproportionately slower on VMs than sequential accesses? Why or why not?</a:t>
            </a:r>
          </a:p>
          <a:p>
            <a:pPr marL="0" lvl="0" indent="0" rtl="0">
              <a:spcBef>
                <a:spcPts val="360"/>
              </a:spcBef>
              <a:spcAft>
                <a:spcPts val="0"/>
              </a:spcAft>
              <a:buNone/>
            </a:pPr>
            <a:endParaRPr lang="en-US" dirty="0"/>
          </a:p>
          <a:p>
            <a:pPr marL="0" lvl="0" indent="0" rtl="0">
              <a:spcBef>
                <a:spcPts val="360"/>
              </a:spcBef>
              <a:spcAft>
                <a:spcPts val="0"/>
              </a:spcAft>
              <a:buNone/>
            </a:pPr>
            <a:r>
              <a:rPr lang="en-US" dirty="0"/>
              <a:t>Would you prefer to execute untrusted or buggy code in a container or a virtual machine?</a:t>
            </a:r>
          </a:p>
          <a:p>
            <a:pPr marL="0" lvl="0" indent="0" rtl="0">
              <a:spcBef>
                <a:spcPts val="360"/>
              </a:spcBef>
              <a:spcAft>
                <a:spcPts val="0"/>
              </a:spcAft>
              <a:buNone/>
            </a:pPr>
            <a:endParaRPr lang="en-US" dirty="0"/>
          </a:p>
          <a:p>
            <a:pPr marL="0" lvl="0" indent="0" rtl="0">
              <a:spcBef>
                <a:spcPts val="360"/>
              </a:spcBef>
              <a:spcAft>
                <a:spcPts val="0"/>
              </a:spcAft>
              <a:buNone/>
            </a:pPr>
            <a:r>
              <a:rPr lang="en-US" dirty="0"/>
              <a:t>What fundamental characteristic of VMs makes it possible to suspend/resume/clone/migrate them?</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870"/>
        <p:cNvGrpSpPr/>
        <p:nvPr/>
      </p:nvGrpSpPr>
      <p:grpSpPr>
        <a:xfrm>
          <a:off x="0" y="0"/>
          <a:ext cx="0" cy="0"/>
          <a:chOff x="0" y="0"/>
          <a:chExt cx="0" cy="0"/>
        </a:xfrm>
      </p:grpSpPr>
      <p:sp>
        <p:nvSpPr>
          <p:cNvPr id="1871" name="Google Shape;1871;p90"/>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4000"/>
              <a:buFont typeface="Bebas Neue"/>
              <a:buNone/>
            </a:pPr>
            <a:r>
              <a:rPr lang="en-US" dirty="0"/>
              <a:t>ANY QUESTIONS?</a:t>
            </a:r>
            <a:endParaRPr dirty="0"/>
          </a:p>
        </p:txBody>
      </p:sp>
      <p:sp>
        <p:nvSpPr>
          <p:cNvPr id="1872" name="Google Shape;1872;p90"/>
          <p:cNvSpPr txBox="1">
            <a:spLocks noGrp="1"/>
          </p:cNvSpPr>
          <p:nvPr>
            <p:ph type="body" idx="1"/>
          </p:nvPr>
        </p:nvSpPr>
        <p:spPr>
          <a:prstGeom prst="rect">
            <a:avLst/>
          </a:prstGeom>
          <a:noFill/>
          <a:ln>
            <a:noFill/>
          </a:ln>
        </p:spPr>
        <p:txBody>
          <a:bodyPr spcFirstLastPara="1" wrap="square" lIns="91425" tIns="45700" rIns="91425" bIns="45700" anchor="b" anchorCtr="0">
            <a:normAutofit fontScale="92500" lnSpcReduction="20000"/>
          </a:bodyPr>
          <a:lstStyle/>
          <a:p>
            <a:pPr marL="0" lvl="0" indent="0" algn="l" rtl="0">
              <a:spcBef>
                <a:spcPts val="0"/>
              </a:spcBef>
              <a:spcAft>
                <a:spcPts val="0"/>
              </a:spcAft>
              <a:buClr>
                <a:srgbClr val="C00000"/>
              </a:buClr>
              <a:buSzPct val="100000"/>
              <a:buNone/>
            </a:pPr>
            <a:r>
              <a:rPr lang="en-US" sz="4800" dirty="0">
                <a:solidFill>
                  <a:srgbClr val="C00000"/>
                </a:solidFill>
              </a:rPr>
              <a:t>Thank you for a great semester!</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7"/>
          <p:cNvSpPr txBox="1">
            <a:spLocks noGrp="1"/>
          </p:cNvSpPr>
          <p:nvPr>
            <p:ph type="body" sz="quarter" idx="12"/>
          </p:nvPr>
        </p:nvSpPr>
        <p:spPr>
          <a:xfrm>
            <a:off x="371475" y="342900"/>
            <a:ext cx="8001000" cy="800100"/>
          </a:xfrm>
        </p:spPr>
        <p:txBody>
          <a:bodyPr spcFirstLastPara="1" lIns="91425" tIns="45700" rIns="91425" bIns="45700" anchor="b" anchorCtr="0">
            <a:normAutofit/>
          </a:bodyPr>
          <a:lstStyle/>
          <a:p>
            <a:pPr marL="0" lvl="0" indent="0" rtl="0">
              <a:spcBef>
                <a:spcPts val="0"/>
              </a:spcBef>
              <a:spcAft>
                <a:spcPts val="600"/>
              </a:spcAft>
              <a:buNone/>
            </a:pPr>
            <a:r>
              <a:rPr lang="en-US"/>
              <a:t>Disk Q &amp; A</a:t>
            </a:r>
          </a:p>
        </p:txBody>
      </p:sp>
      <p:sp>
        <p:nvSpPr>
          <p:cNvPr id="306" name="Google Shape;306;p27"/>
          <p:cNvSpPr txBox="1">
            <a:spLocks noGrp="1"/>
          </p:cNvSpPr>
          <p:nvPr>
            <p:ph sz="quarter" idx="13"/>
          </p:nvPr>
        </p:nvSpPr>
        <p:spPr>
          <a:xfrm>
            <a:off x="371475" y="1380336"/>
            <a:ext cx="8001000" cy="3334540"/>
          </a:xfrm>
        </p:spPr>
        <p:txBody>
          <a:bodyPr spcFirstLastPara="1" lIns="91425" tIns="45700" rIns="91425" bIns="45700" anchorCtr="0">
            <a:normAutofit/>
          </a:bodyPr>
          <a:lstStyle/>
          <a:p>
            <a:pPr marL="0" lvl="0" indent="0" rtl="0">
              <a:spcBef>
                <a:spcPts val="360"/>
              </a:spcBef>
              <a:spcAft>
                <a:spcPts val="0"/>
              </a:spcAft>
              <a:buNone/>
            </a:pPr>
            <a:r>
              <a:rPr lang="en-US" dirty="0"/>
              <a:t>You have a 12000 RPM (200 RPS), 4-inch diameter disk with a 10ms seek time. What is the average rotational delay? How could a disk manufacturer reduce seek time?</a:t>
            </a:r>
          </a:p>
          <a:p>
            <a:pPr marL="0" lvl="0" indent="0" rtl="0">
              <a:spcBef>
                <a:spcPts val="360"/>
              </a:spcBef>
              <a:spcAft>
                <a:spcPts val="0"/>
              </a:spcAft>
              <a:buNone/>
            </a:pPr>
            <a:endParaRPr lang="en-US" dirty="0"/>
          </a:p>
          <a:p>
            <a:pPr marL="0" lvl="0" indent="0" rtl="0">
              <a:spcBef>
                <a:spcPts val="360"/>
              </a:spcBef>
              <a:spcAft>
                <a:spcPts val="0"/>
              </a:spcAft>
              <a:buNone/>
            </a:pPr>
            <a:r>
              <a:rPr lang="en-US" dirty="0"/>
              <a:t>Does polling usually lead to higher CPU utilization than interrupts? Is so, does that mean that polling results in higher latency when processing I/O requests?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310"/>
        <p:cNvGrpSpPr/>
        <p:nvPr/>
      </p:nvGrpSpPr>
      <p:grpSpPr>
        <a:xfrm>
          <a:off x="0" y="0"/>
          <a:ext cx="0" cy="0"/>
          <a:chOff x="0" y="0"/>
          <a:chExt cx="0" cy="0"/>
        </a:xfrm>
      </p:grpSpPr>
      <p:sp>
        <p:nvSpPr>
          <p:cNvPr id="311" name="Google Shape;311;p2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Clr>
                <a:schemeClr val="dk1"/>
              </a:buClr>
              <a:buSzPts val="3416"/>
              <a:buFont typeface="Bebas Neue"/>
              <a:buNone/>
            </a:pPr>
            <a:r>
              <a:rPr lang="en-US" sz="3416" b="0" i="0" u="none" strike="noStrike" cap="none">
                <a:solidFill>
                  <a:schemeClr val="dk1"/>
                </a:solidFill>
                <a:ea typeface="Bebas Neue"/>
                <a:sym typeface="Bebas Neue"/>
              </a:rPr>
              <a:t>Raid-1 Layout: MIRRORING</a:t>
            </a:r>
            <a:endParaRPr sz="3416" b="0" i="0" u="none" strike="noStrike" cap="none">
              <a:solidFill>
                <a:schemeClr val="dk1"/>
              </a:solidFill>
              <a:ea typeface="Bebas Neue"/>
              <a:sym typeface="Bebas Neue"/>
            </a:endParaRPr>
          </a:p>
        </p:txBody>
      </p:sp>
      <p:sp>
        <p:nvSpPr>
          <p:cNvPr id="312" name="Google Shape;312;p28"/>
          <p:cNvSpPr/>
          <p:nvPr/>
        </p:nvSpPr>
        <p:spPr>
          <a:xfrm>
            <a:off x="3476115" y="1346488"/>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sp>
        <p:nvSpPr>
          <p:cNvPr id="313" name="Google Shape;313;p28"/>
          <p:cNvSpPr/>
          <p:nvPr/>
        </p:nvSpPr>
        <p:spPr>
          <a:xfrm>
            <a:off x="4802116" y="1346488"/>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p:txBody>
      </p:sp>
      <p:cxnSp>
        <p:nvCxnSpPr>
          <p:cNvPr id="314" name="Google Shape;314;p28"/>
          <p:cNvCxnSpPr/>
          <p:nvPr/>
        </p:nvCxnSpPr>
        <p:spPr>
          <a:xfrm>
            <a:off x="3429009" y="1673042"/>
            <a:ext cx="2285982" cy="1"/>
          </a:xfrm>
          <a:prstGeom prst="straightConnector1">
            <a:avLst/>
          </a:prstGeom>
          <a:noFill/>
          <a:ln w="9525" cap="flat" cmpd="sng">
            <a:solidFill>
              <a:schemeClr val="dk1"/>
            </a:solidFill>
            <a:prstDash val="solid"/>
            <a:round/>
            <a:headEnd type="none" w="sm" len="sm"/>
            <a:tailEnd type="none" w="sm" len="sm"/>
          </a:ln>
        </p:spPr>
      </p:cxnSp>
      <p:sp>
        <p:nvSpPr>
          <p:cNvPr id="315" name="Google Shape;315;p28"/>
          <p:cNvSpPr/>
          <p:nvPr/>
        </p:nvSpPr>
        <p:spPr>
          <a:xfrm>
            <a:off x="2184457" y="3503581"/>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316" name="Google Shape;316;p28"/>
          <p:cNvSpPr/>
          <p:nvPr/>
        </p:nvSpPr>
        <p:spPr>
          <a:xfrm>
            <a:off x="3510458" y="3503581"/>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0</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2</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4</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6</a:t>
            </a:r>
            <a:endParaRPr>
              <a:latin typeface="Arial" panose="020B0604020202020204" pitchFamily="34" charset="0"/>
              <a:cs typeface="Arial" panose="020B0604020202020204" pitchFamily="34" charset="0"/>
            </a:endParaRPr>
          </a:p>
        </p:txBody>
      </p:sp>
      <p:sp>
        <p:nvSpPr>
          <p:cNvPr id="317" name="Google Shape;317;p28"/>
          <p:cNvSpPr/>
          <p:nvPr/>
        </p:nvSpPr>
        <p:spPr>
          <a:xfrm>
            <a:off x="4836460" y="3503581"/>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2</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sp>
        <p:nvSpPr>
          <p:cNvPr id="318" name="Google Shape;318;p28"/>
          <p:cNvSpPr/>
          <p:nvPr/>
        </p:nvSpPr>
        <p:spPr>
          <a:xfrm>
            <a:off x="6162461" y="3503581"/>
            <a:ext cx="634789" cy="146033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Disk 4</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1</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3</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5</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1898" b="0" i="0" u="none" strike="noStrike" cap="none">
                <a:solidFill>
                  <a:srgbClr val="000000"/>
                </a:solidFill>
                <a:latin typeface="Arial" panose="020B0604020202020204" pitchFamily="34" charset="0"/>
                <a:ea typeface="Gill Sans"/>
                <a:cs typeface="Arial" panose="020B0604020202020204" pitchFamily="34" charset="0"/>
                <a:sym typeface="Gill Sans"/>
              </a:rPr>
              <a:t>7</a:t>
            </a:r>
            <a:endParaRPr>
              <a:latin typeface="Arial" panose="020B0604020202020204" pitchFamily="34" charset="0"/>
              <a:cs typeface="Arial" panose="020B0604020202020204" pitchFamily="34" charset="0"/>
            </a:endParaRPr>
          </a:p>
        </p:txBody>
      </p:sp>
      <p:cxnSp>
        <p:nvCxnSpPr>
          <p:cNvPr id="319" name="Google Shape;319;p28"/>
          <p:cNvCxnSpPr/>
          <p:nvPr/>
        </p:nvCxnSpPr>
        <p:spPr>
          <a:xfrm>
            <a:off x="2137351" y="3812716"/>
            <a:ext cx="4869298" cy="1"/>
          </a:xfrm>
          <a:prstGeom prst="straightConnector1">
            <a:avLst/>
          </a:prstGeom>
          <a:noFill/>
          <a:ln w="9525" cap="flat" cmpd="sng">
            <a:solidFill>
              <a:schemeClr val="dk1"/>
            </a:solidFill>
            <a:prstDash val="solid"/>
            <a:round/>
            <a:headEnd type="none" w="sm" len="sm"/>
            <a:tailEnd type="none" w="sm" len="sm"/>
          </a:ln>
        </p:spPr>
      </p:cxnSp>
      <p:sp>
        <p:nvSpPr>
          <p:cNvPr id="320" name="Google Shape;320;p28"/>
          <p:cNvSpPr txBox="1"/>
          <p:nvPr/>
        </p:nvSpPr>
        <p:spPr>
          <a:xfrm>
            <a:off x="2263948" y="1330784"/>
            <a:ext cx="819455"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Arial" panose="020B0604020202020204" pitchFamily="34" charset="0"/>
                <a:ea typeface="Gill Sans"/>
                <a:cs typeface="Arial" panose="020B0604020202020204" pitchFamily="34" charset="0"/>
                <a:sym typeface="Gill Sans"/>
              </a:rPr>
              <a:t>2 disks</a:t>
            </a:r>
            <a:endParaRPr>
              <a:latin typeface="Arial" panose="020B0604020202020204" pitchFamily="34" charset="0"/>
              <a:cs typeface="Arial" panose="020B0604020202020204" pitchFamily="34" charset="0"/>
            </a:endParaRPr>
          </a:p>
        </p:txBody>
      </p:sp>
      <p:sp>
        <p:nvSpPr>
          <p:cNvPr id="321" name="Google Shape;321;p28"/>
          <p:cNvSpPr txBox="1"/>
          <p:nvPr/>
        </p:nvSpPr>
        <p:spPr>
          <a:xfrm>
            <a:off x="384975" y="3460802"/>
            <a:ext cx="819455"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panose="020B0604020202020204" pitchFamily="34" charset="0"/>
                <a:ea typeface="Gill Sans"/>
                <a:cs typeface="Arial" panose="020B0604020202020204" pitchFamily="34" charset="0"/>
                <a:sym typeface="Gill Sans"/>
              </a:rPr>
              <a:t>4 disks</a:t>
            </a:r>
            <a:endParaRPr>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UW-Custom">
  <a:themeElements>
    <a:clrScheme name="UW-Madison theme1">
      <a:dk1>
        <a:srgbClr val="202020"/>
      </a:dk1>
      <a:lt1>
        <a:srgbClr val="FFFFFF"/>
      </a:lt1>
      <a:dk2>
        <a:srgbClr val="101010"/>
      </a:dk2>
      <a:lt2>
        <a:srgbClr val="DADFE1"/>
      </a:lt2>
      <a:accent1>
        <a:srgbClr val="C5050C"/>
      </a:accent1>
      <a:accent2>
        <a:srgbClr val="C5050C"/>
      </a:accent2>
      <a:accent3>
        <a:srgbClr val="9B0000"/>
      </a:accent3>
      <a:accent4>
        <a:srgbClr val="FCCB51"/>
      </a:accent4>
      <a:accent5>
        <a:srgbClr val="80B3AE"/>
      </a:accent5>
      <a:accent6>
        <a:srgbClr val="ADADAD"/>
      </a:accent6>
      <a:hlink>
        <a:srgbClr val="0479A8"/>
      </a:hlink>
      <a:folHlink>
        <a:srgbClr val="0479A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W-Custom" id="{6A51AB77-F006-D041-8C67-BE4982B7B35C}" vid="{791683B3-9ADA-0040-912E-7C67CE9D5957}"/>
    </a:ext>
  </a:extLst>
</a:theme>
</file>

<file path=ppt/theme/theme2.xml><?xml version="1.0" encoding="utf-8"?>
<a:theme xmlns:a="http://schemas.openxmlformats.org/drawingml/2006/main" name="Images">
  <a:themeElements>
    <a:clrScheme name="UW-Madison theme1">
      <a:dk1>
        <a:srgbClr val="202020"/>
      </a:dk1>
      <a:lt1>
        <a:srgbClr val="FFFFFF"/>
      </a:lt1>
      <a:dk2>
        <a:srgbClr val="101010"/>
      </a:dk2>
      <a:lt2>
        <a:srgbClr val="DADFE1"/>
      </a:lt2>
      <a:accent1>
        <a:srgbClr val="C5050C"/>
      </a:accent1>
      <a:accent2>
        <a:srgbClr val="C5050C"/>
      </a:accent2>
      <a:accent3>
        <a:srgbClr val="9B0000"/>
      </a:accent3>
      <a:accent4>
        <a:srgbClr val="FCCB51"/>
      </a:accent4>
      <a:accent5>
        <a:srgbClr val="80B3AE"/>
      </a:accent5>
      <a:accent6>
        <a:srgbClr val="ADADAD"/>
      </a:accent6>
      <a:hlink>
        <a:srgbClr val="0479A8"/>
      </a:hlink>
      <a:folHlink>
        <a:srgbClr val="0479A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4F11B75-5A95-DC48-8AE1-28F4CF901AB6}" vid="{B33DDE5B-D356-4D43-9886-70A209395E2D}"/>
    </a:ext>
  </a:extLst>
</a:theme>
</file>

<file path=ppt/theme/theme3.xml><?xml version="1.0" encoding="utf-8"?>
<a:theme xmlns:a="http://schemas.openxmlformats.org/drawingml/2006/main" name="Data">
  <a:themeElements>
    <a:clrScheme name="UW-Madison 2">
      <a:dk1>
        <a:srgbClr val="202020"/>
      </a:dk1>
      <a:lt1>
        <a:srgbClr val="FFFFFF"/>
      </a:lt1>
      <a:dk2>
        <a:srgbClr val="101010"/>
      </a:dk2>
      <a:lt2>
        <a:srgbClr val="DADFE1"/>
      </a:lt2>
      <a:accent1>
        <a:srgbClr val="C5050C"/>
      </a:accent1>
      <a:accent2>
        <a:srgbClr val="8DD3CE"/>
      </a:accent2>
      <a:accent3>
        <a:srgbClr val="FCCB51"/>
      </a:accent3>
      <a:accent4>
        <a:srgbClr val="ADADAD"/>
      </a:accent4>
      <a:accent5>
        <a:srgbClr val="006992"/>
      </a:accent5>
      <a:accent6>
        <a:srgbClr val="432E4F"/>
      </a:accent6>
      <a:hlink>
        <a:srgbClr val="0479A8"/>
      </a:hlink>
      <a:folHlink>
        <a:srgbClr val="0479A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4F11B75-5A95-DC48-8AE1-28F4CF901AB6}" vid="{F103D6E3-CA2F-BB40-93EB-6E93CD34D3E4}"/>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isc" id="{5DD6EC26-556D-4846-BDDC-0E9B6EB1D918}" vid="{784CFBB4-BD62-2941-AC13-356F3BB8BD96}"/>
    </a:ext>
  </a:ext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UW-Custom</Template>
  <TotalTime>198</TotalTime>
  <Words>4710</Words>
  <Application>Microsoft Macintosh PowerPoint</Application>
  <PresentationFormat>On-screen Show (16:9)</PresentationFormat>
  <Paragraphs>1365</Paragraphs>
  <Slides>71</Slides>
  <Notes>71</Notes>
  <HiddenSlides>42</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71</vt:i4>
      </vt:variant>
    </vt:vector>
  </HeadingPairs>
  <TitlesOfParts>
    <vt:vector size="82" baseType="lpstr">
      <vt:lpstr>Bebas Neue</vt:lpstr>
      <vt:lpstr>Gill Sans</vt:lpstr>
      <vt:lpstr>Calibri</vt:lpstr>
      <vt:lpstr>Times</vt:lpstr>
      <vt:lpstr>Gill Sans MT</vt:lpstr>
      <vt:lpstr>Slack-Lato</vt:lpstr>
      <vt:lpstr>Arial</vt:lpstr>
      <vt:lpstr>UW-Custom</vt:lpstr>
      <vt:lpstr>Images</vt:lpstr>
      <vt:lpstr>Data</vt:lpstr>
      <vt:lpstr>Custom Design</vt:lpstr>
      <vt:lpstr>PowerPoint Presentation</vt:lpstr>
      <vt:lpstr>PowerPoint Presentation</vt:lpstr>
      <vt:lpstr>Canonical Device</vt:lpstr>
      <vt:lpstr>I/O: Write Protocol</vt:lpstr>
      <vt:lpstr>Disks</vt:lpstr>
      <vt:lpstr>Disks</vt:lpstr>
      <vt:lpstr>Time to Read/write</vt:lpstr>
      <vt:lpstr>PowerPoint Presentation</vt:lpstr>
      <vt:lpstr>Raid-1 Layout: MIRRORING</vt:lpstr>
      <vt:lpstr>RAID-5</vt:lpstr>
      <vt:lpstr>RAID Level Comparisons</vt:lpstr>
      <vt:lpstr>PowerPoint Presentation</vt:lpstr>
      <vt:lpstr>PowerPoint Presentation</vt:lpstr>
      <vt:lpstr>Inodes</vt:lpstr>
      <vt:lpstr>PowerPoint Presentation</vt:lpstr>
      <vt:lpstr>File descriptor</vt:lpstr>
      <vt:lpstr>Code Snippet</vt:lpstr>
      <vt:lpstr>PowerPoint Presentation</vt:lpstr>
      <vt:lpstr>PowerPoint Presentation</vt:lpstr>
      <vt:lpstr>PowerPoint Presentation</vt:lpstr>
      <vt:lpstr>PowerPoint Presentation</vt:lpstr>
      <vt:lpstr>FS STRUCTS: Bitmaps, 1 bit/block</vt:lpstr>
      <vt:lpstr>Allocation Strategies</vt:lpstr>
      <vt:lpstr>File-Allocation Table (FAT)</vt:lpstr>
      <vt:lpstr>PowerPoint Presentation</vt:lpstr>
      <vt:lpstr>PowerPoint Presentation</vt:lpstr>
      <vt:lpstr>PowerPoint Presentation</vt:lpstr>
      <vt:lpstr>PowerPoint Presentation</vt:lpstr>
      <vt:lpstr>FILE LAYOUT IMPORTANCE</vt:lpstr>
      <vt:lpstr>PLACEMENT Technique: Groups</vt:lpstr>
      <vt:lpstr>REPLICATED SUPER BLOCKS</vt:lpstr>
      <vt:lpstr>PowerPoint Presentation</vt:lpstr>
      <vt:lpstr>PowerPoint Presentation</vt:lpstr>
      <vt:lpstr>PowerPoint Presentation</vt:lpstr>
      <vt:lpstr>PowerPoint Presentation</vt:lpstr>
      <vt:lpstr>PowerPoint Presentation</vt:lpstr>
      <vt:lpstr>Writeback Journal</vt:lpstr>
      <vt:lpstr>Writeback Journal</vt:lpstr>
      <vt:lpstr>Writeback Journal</vt:lpstr>
      <vt:lpstr>Writeback Journal</vt:lpstr>
      <vt:lpstr>Writeback Journal</vt:lpstr>
      <vt:lpstr>Ordered Journaling</vt:lpstr>
      <vt:lpstr>Ordered Journal</vt:lpstr>
      <vt:lpstr>Ordered Journal</vt:lpstr>
      <vt:lpstr>Ordered Journal</vt:lpstr>
      <vt:lpstr>Ordered Journal</vt:lpstr>
      <vt:lpstr>Ordered Journal</vt:lpstr>
      <vt:lpstr>Ordered Journal</vt:lpstr>
      <vt:lpstr>Practice</vt:lpstr>
      <vt:lpstr>PowerPoint Presentation</vt:lpstr>
      <vt:lpstr>PowerPoint Presentation</vt:lpstr>
      <vt:lpstr>Solid-state Storage Devices (SSDs)</vt:lpstr>
      <vt:lpstr>FTL Approach #1: Direct Mapping</vt:lpstr>
      <vt:lpstr>SSD FTL Approach #2: Log-based mapping</vt:lpstr>
      <vt:lpstr>PowerPoint Presentation</vt:lpstr>
      <vt:lpstr>PowerPoint Presentation</vt:lpstr>
      <vt:lpstr>PowerPoint Presentation</vt:lpstr>
      <vt:lpstr>Solution: Imap in Segments</vt:lpstr>
      <vt:lpstr>Checkpoint</vt:lpstr>
      <vt:lpstr>Garbage Collection</vt:lpstr>
      <vt:lpstr>Block Liveness</vt:lpstr>
      <vt:lpstr>LFS practice</vt:lpstr>
      <vt:lpstr>Distributed Systems</vt:lpstr>
      <vt:lpstr>What makes distributed systems hard?</vt:lpstr>
      <vt:lpstr>PowerPoint Presentation</vt:lpstr>
      <vt:lpstr>PowerPoint Presentation</vt:lpstr>
      <vt:lpstr>NFS PRACTICE</vt:lpstr>
      <vt:lpstr>PowerPoint Presentation</vt:lpstr>
      <vt:lpstr>PowerPoint Presentation</vt:lpstr>
      <vt:lpstr>PowerPoint Presentation</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RACHEL KING</cp:lastModifiedBy>
  <cp:revision>23</cp:revision>
  <dcterms:modified xsi:type="dcterms:W3CDTF">2025-04-30T19:45:20Z</dcterms:modified>
</cp:coreProperties>
</file>