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6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6"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 id="298" r:id="rId49"/>
    <p:sldId id="299" r:id="rId50"/>
    <p:sldId id="300" r:id="rId51"/>
    <p:sldId id="301" r:id="rId52"/>
    <p:sldId id="302" r:id="rId53"/>
    <p:sldId id="303" r:id="rId54"/>
    <p:sldId id="304" r:id="rId55"/>
    <p:sldId id="305" r:id="rId56"/>
    <p:sldId id="306" r:id="rId57"/>
    <p:sldId id="307" r:id="rId58"/>
    <p:sldId id="308" r:id="rId59"/>
    <p:sldId id="309" r:id="rId60"/>
    <p:sldId id="310" r:id="rId61"/>
    <p:sldId id="311" r:id="rId62"/>
    <p:sldId id="312" r:id="rId63"/>
    <p:sldId id="313" r:id="rId64"/>
    <p:sldId id="314" r:id="rId65"/>
    <p:sldId id="315" r:id="rId66"/>
    <p:sldId id="316" r:id="rId67"/>
    <p:sldId id="317" r:id="rId68"/>
    <p:sldId id="318" r:id="rId69"/>
    <p:sldId id="319" r:id="rId70"/>
    <p:sldId id="320" r:id="rId71"/>
    <p:sldId id="321" r:id="rId72"/>
    <p:sldId id="322" r:id="rId73"/>
    <p:sldId id="323" r:id="rId74"/>
    <p:sldId id="324" r:id="rId75"/>
    <p:sldId id="325" r:id="rId76"/>
    <p:sldId id="326" r:id="rId77"/>
  </p:sldIdLst>
  <p:sldSz cy="5143500" cx="9144000"/>
  <p:notesSz cx="6858000" cy="9144000"/>
  <p:embeddedFontLst>
    <p:embeddedFont>
      <p:font typeface="Roboto"/>
      <p:regular r:id="rId78"/>
      <p:bold r:id="rId79"/>
      <p:italic r:id="rId80"/>
      <p:boldItalic r:id="rId81"/>
    </p:embeddedFont>
    <p:embeddedFont>
      <p:font typeface="Bebas Neue"/>
      <p:regular r:id="rId82"/>
    </p:embeddedFont>
    <p:embeddedFont>
      <p:font typeface="Helvetica Neue"/>
      <p:regular r:id="rId83"/>
      <p:bold r:id="rId84"/>
      <p:italic r:id="rId85"/>
      <p:boldItalic r:id="rId86"/>
    </p:embeddedFont>
    <p:embeddedFont>
      <p:font typeface="Gill Sans"/>
      <p:regular r:id="rId87"/>
      <p:bold r:id="rId8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2D036F-315E-4708-A104-7DC242637B87}">
  <a:tblStyle styleId="{D32D036F-315E-4708-A104-7DC242637B87}"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C837AE9D-3C28-4929-B09B-E34B8867DB29}" styleName="Table_1">
    <a:wholeTbl>
      <a:tcTxStyle b="off" i="off">
        <a:font>
          <a:latin typeface="Gill Sans MT"/>
          <a:ea typeface="Gill Sans MT"/>
          <a:cs typeface="Gill Sans MT"/>
        </a:font>
        <a:schemeClr val="dk1"/>
      </a:tcTxStyle>
      <a:tcStyle>
        <a:tcBdr>
          <a:left>
            <a:ln cap="flat" cmpd="sng" w="9525">
              <a:solidFill>
                <a:srgbClr val="000000">
                  <a:alpha val="0"/>
                </a:srgbClr>
              </a:solidFill>
              <a:prstDash val="solid"/>
              <a:round/>
              <a:headEnd len="sm" w="sm" type="none"/>
              <a:tailEnd len="sm" w="sm" type="none"/>
            </a:ln>
          </a:left>
          <a:right>
            <a:ln cap="flat" cmpd="sng" w="9525">
              <a:solidFill>
                <a:srgbClr val="000000">
                  <a:alpha val="0"/>
                </a:srgbClr>
              </a:solidFill>
              <a:prstDash val="solid"/>
              <a:round/>
              <a:headEnd len="sm" w="sm" type="none"/>
              <a:tailEnd len="sm" w="sm" type="none"/>
            </a:ln>
          </a:right>
          <a:top>
            <a:ln cap="flat" cmpd="sng" w="9525">
              <a:solidFill>
                <a:srgbClr val="000000">
                  <a:alpha val="0"/>
                </a:srgbClr>
              </a:solidFill>
              <a:prstDash val="solid"/>
              <a:round/>
              <a:headEnd len="sm" w="sm" type="none"/>
              <a:tailEnd len="sm" w="sm" type="none"/>
            </a:ln>
          </a:top>
          <a:bottom>
            <a:ln cap="flat" cmpd="sng" w="9525">
              <a:solidFill>
                <a:srgbClr val="000000">
                  <a:alpha val="0"/>
                </a:srgbClr>
              </a:solidFill>
              <a:prstDash val="solid"/>
              <a:round/>
              <a:headEnd len="sm" w="sm" type="none"/>
              <a:tailEnd len="sm" w="sm" type="none"/>
            </a:ln>
          </a:bottom>
          <a:insideH>
            <a:ln cap="flat" cmpd="sng" w="9525">
              <a:solidFill>
                <a:srgbClr val="000000">
                  <a:alpha val="0"/>
                </a:srgbClr>
              </a:solidFill>
              <a:prstDash val="solid"/>
              <a:round/>
              <a:headEnd len="sm" w="sm" type="none"/>
              <a:tailEnd len="sm" w="sm" type="none"/>
            </a:ln>
          </a:insideH>
          <a:insideV>
            <a:ln cap="flat" cmpd="sng" w="9525">
              <a:solidFill>
                <a:srgbClr val="000000">
                  <a:alpha val="0"/>
                </a:srgbClr>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84" Type="http://schemas.openxmlformats.org/officeDocument/2006/relationships/font" Target="fonts/HelveticaNeue-bold.fntdata"/><Relationship Id="rId83" Type="http://schemas.openxmlformats.org/officeDocument/2006/relationships/font" Target="fonts/HelveticaNeue-regular.fntdata"/><Relationship Id="rId42" Type="http://schemas.openxmlformats.org/officeDocument/2006/relationships/slide" Target="slides/slide36.xml"/><Relationship Id="rId86" Type="http://schemas.openxmlformats.org/officeDocument/2006/relationships/font" Target="fonts/HelveticaNeue-boldItalic.fntdata"/><Relationship Id="rId41" Type="http://schemas.openxmlformats.org/officeDocument/2006/relationships/slide" Target="slides/slide35.xml"/><Relationship Id="rId85" Type="http://schemas.openxmlformats.org/officeDocument/2006/relationships/font" Target="fonts/HelveticaNeue-italic.fntdata"/><Relationship Id="rId44" Type="http://schemas.openxmlformats.org/officeDocument/2006/relationships/slide" Target="slides/slide38.xml"/><Relationship Id="rId88" Type="http://schemas.openxmlformats.org/officeDocument/2006/relationships/font" Target="fonts/GillSans-bold.fntdata"/><Relationship Id="rId43" Type="http://schemas.openxmlformats.org/officeDocument/2006/relationships/slide" Target="slides/slide37.xml"/><Relationship Id="rId87" Type="http://schemas.openxmlformats.org/officeDocument/2006/relationships/font" Target="fonts/GillSans-regular.fntdata"/><Relationship Id="rId46" Type="http://schemas.openxmlformats.org/officeDocument/2006/relationships/slide" Target="slides/slide40.xml"/><Relationship Id="rId45" Type="http://schemas.openxmlformats.org/officeDocument/2006/relationships/slide" Target="slides/slide39.xml"/><Relationship Id="rId80" Type="http://schemas.openxmlformats.org/officeDocument/2006/relationships/font" Target="fonts/Roboto-italic.fntdata"/><Relationship Id="rId82" Type="http://schemas.openxmlformats.org/officeDocument/2006/relationships/font" Target="fonts/BebasNeue-regular.fntdata"/><Relationship Id="rId81"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slide" Target="slides/slide4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73" Type="http://schemas.openxmlformats.org/officeDocument/2006/relationships/slide" Target="slides/slide67.xml"/><Relationship Id="rId72" Type="http://schemas.openxmlformats.org/officeDocument/2006/relationships/slide" Target="slides/slide66.xml"/><Relationship Id="rId31" Type="http://schemas.openxmlformats.org/officeDocument/2006/relationships/slide" Target="slides/slide25.xml"/><Relationship Id="rId75" Type="http://schemas.openxmlformats.org/officeDocument/2006/relationships/slide" Target="slides/slide69.xml"/><Relationship Id="rId30" Type="http://schemas.openxmlformats.org/officeDocument/2006/relationships/slide" Target="slides/slide24.xml"/><Relationship Id="rId74" Type="http://schemas.openxmlformats.org/officeDocument/2006/relationships/slide" Target="slides/slide68.xml"/><Relationship Id="rId33" Type="http://schemas.openxmlformats.org/officeDocument/2006/relationships/slide" Target="slides/slide27.xml"/><Relationship Id="rId77" Type="http://schemas.openxmlformats.org/officeDocument/2006/relationships/slide" Target="slides/slide71.xml"/><Relationship Id="rId32" Type="http://schemas.openxmlformats.org/officeDocument/2006/relationships/slide" Target="slides/slide26.xml"/><Relationship Id="rId76" Type="http://schemas.openxmlformats.org/officeDocument/2006/relationships/slide" Target="slides/slide70.xml"/><Relationship Id="rId35" Type="http://schemas.openxmlformats.org/officeDocument/2006/relationships/slide" Target="slides/slide29.xml"/><Relationship Id="rId79" Type="http://schemas.openxmlformats.org/officeDocument/2006/relationships/font" Target="fonts/Roboto-bold.fntdata"/><Relationship Id="rId34" Type="http://schemas.openxmlformats.org/officeDocument/2006/relationships/slide" Target="slides/slide28.xml"/><Relationship Id="rId78" Type="http://schemas.openxmlformats.org/officeDocument/2006/relationships/font" Target="fonts/Roboto-regular.fntdata"/><Relationship Id="rId71" Type="http://schemas.openxmlformats.org/officeDocument/2006/relationships/slide" Target="slides/slide65.xml"/><Relationship Id="rId70" Type="http://schemas.openxmlformats.org/officeDocument/2006/relationships/slide" Target="slides/slide64.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slide" Target="slides/slide56.xml"/><Relationship Id="rId61" Type="http://schemas.openxmlformats.org/officeDocument/2006/relationships/slide" Target="slides/slide55.xml"/><Relationship Id="rId20" Type="http://schemas.openxmlformats.org/officeDocument/2006/relationships/slide" Target="slides/slide14.xml"/><Relationship Id="rId64" Type="http://schemas.openxmlformats.org/officeDocument/2006/relationships/slide" Target="slides/slide58.xml"/><Relationship Id="rId63" Type="http://schemas.openxmlformats.org/officeDocument/2006/relationships/slide" Target="slides/slide57.xml"/><Relationship Id="rId22" Type="http://schemas.openxmlformats.org/officeDocument/2006/relationships/slide" Target="slides/slide16.xml"/><Relationship Id="rId66" Type="http://schemas.openxmlformats.org/officeDocument/2006/relationships/slide" Target="slides/slide60.xml"/><Relationship Id="rId21" Type="http://schemas.openxmlformats.org/officeDocument/2006/relationships/slide" Target="slides/slide15.xml"/><Relationship Id="rId65" Type="http://schemas.openxmlformats.org/officeDocument/2006/relationships/slide" Target="slides/slide59.xml"/><Relationship Id="rId24" Type="http://schemas.openxmlformats.org/officeDocument/2006/relationships/slide" Target="slides/slide18.xml"/><Relationship Id="rId68" Type="http://schemas.openxmlformats.org/officeDocument/2006/relationships/slide" Target="slides/slide62.xml"/><Relationship Id="rId23" Type="http://schemas.openxmlformats.org/officeDocument/2006/relationships/slide" Target="slides/slide17.xml"/><Relationship Id="rId67" Type="http://schemas.openxmlformats.org/officeDocument/2006/relationships/slide" Target="slides/slide61.xml"/><Relationship Id="rId60" Type="http://schemas.openxmlformats.org/officeDocument/2006/relationships/slide" Target="slides/slide54.xml"/><Relationship Id="rId26" Type="http://schemas.openxmlformats.org/officeDocument/2006/relationships/slide" Target="slides/slide20.xml"/><Relationship Id="rId25" Type="http://schemas.openxmlformats.org/officeDocument/2006/relationships/slide" Target="slides/slide19.xml"/><Relationship Id="rId69" Type="http://schemas.openxmlformats.org/officeDocument/2006/relationships/slide" Target="slides/slide63.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slide" Target="slides/slide45.xml"/><Relationship Id="rId50" Type="http://schemas.openxmlformats.org/officeDocument/2006/relationships/slide" Target="slides/slide44.xml"/><Relationship Id="rId53" Type="http://schemas.openxmlformats.org/officeDocument/2006/relationships/slide" Target="slides/slide47.xml"/><Relationship Id="rId52" Type="http://schemas.openxmlformats.org/officeDocument/2006/relationships/slide" Target="slides/slide46.xml"/><Relationship Id="rId11" Type="http://schemas.openxmlformats.org/officeDocument/2006/relationships/slide" Target="slides/slide5.xml"/><Relationship Id="rId55" Type="http://schemas.openxmlformats.org/officeDocument/2006/relationships/slide" Target="slides/slide49.xml"/><Relationship Id="rId10" Type="http://schemas.openxmlformats.org/officeDocument/2006/relationships/slide" Target="slides/slide4.xml"/><Relationship Id="rId54" Type="http://schemas.openxmlformats.org/officeDocument/2006/relationships/slide" Target="slides/slide48.xml"/><Relationship Id="rId13" Type="http://schemas.openxmlformats.org/officeDocument/2006/relationships/slide" Target="slides/slide7.xml"/><Relationship Id="rId57" Type="http://schemas.openxmlformats.org/officeDocument/2006/relationships/slide" Target="slides/slide51.xml"/><Relationship Id="rId12" Type="http://schemas.openxmlformats.org/officeDocument/2006/relationships/slide" Target="slides/slide6.xml"/><Relationship Id="rId56" Type="http://schemas.openxmlformats.org/officeDocument/2006/relationships/slide" Target="slides/slide50.xml"/><Relationship Id="rId15" Type="http://schemas.openxmlformats.org/officeDocument/2006/relationships/slide" Target="slides/slide9.xml"/><Relationship Id="rId59" Type="http://schemas.openxmlformats.org/officeDocument/2006/relationships/slide" Target="slides/slide53.xml"/><Relationship Id="rId14" Type="http://schemas.openxmlformats.org/officeDocument/2006/relationships/slide" Target="slides/slide8.xml"/><Relationship Id="rId58" Type="http://schemas.openxmlformats.org/officeDocument/2006/relationships/slide" Target="slides/slide52.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47" name="Google Shape;247;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48" name="Google Shape;248;p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24" name="Google Shape;324;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p1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59" name="Google Shape;359;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3" name="Shape 363"/>
        <p:cNvGrpSpPr/>
        <p:nvPr/>
      </p:nvGrpSpPr>
      <p:grpSpPr>
        <a:xfrm>
          <a:off x="0" y="0"/>
          <a:ext cx="0" cy="0"/>
          <a:chOff x="0" y="0"/>
          <a:chExt cx="0" cy="0"/>
        </a:xfrm>
      </p:grpSpPr>
      <p:sp>
        <p:nvSpPr>
          <p:cNvPr id="364" name="Google Shape;364;p1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65" name="Google Shape;365;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351ab42629c_0_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351ab42629c_0_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2" name="Google Shape;372;g351ab42629c_0_4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p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78" name="Google Shape;37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p1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85" name="Google Shape;385;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p1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13" name="Google Shape;413;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p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20" name="Google Shape;420;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p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449" name="Google Shape;449;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4" name="Shape 454"/>
        <p:cNvGrpSpPr/>
        <p:nvPr/>
      </p:nvGrpSpPr>
      <p:grpSpPr>
        <a:xfrm>
          <a:off x="0" y="0"/>
          <a:ext cx="0" cy="0"/>
          <a:chOff x="0" y="0"/>
          <a:chExt cx="0" cy="0"/>
        </a:xfrm>
      </p:grpSpPr>
      <p:sp>
        <p:nvSpPr>
          <p:cNvPr id="455" name="Google Shape;455;p2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4*256 = block 0, byte 1024</a:t>
            </a:r>
            <a:endParaRPr/>
          </a:p>
        </p:txBody>
      </p:sp>
      <p:sp>
        <p:nvSpPr>
          <p:cNvPr id="456" name="Google Shape;456;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p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54" name="Google Shape;254;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351ab42629c_0_2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351ab42629c_0_21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Symbolic Link: Deleting a symbolic link removes only the link itself. The original file remains unaffected unless it is also deleted (if only the original file is deleted, the symlink continues to point to the non existent file - accessing it will cause failure, no such file or directory)</a:t>
            </a:r>
            <a:endParaRPr/>
          </a:p>
          <a:p>
            <a:pPr indent="0" lvl="0" marL="0" rtl="0" algn="l">
              <a:spcBef>
                <a:spcPts val="0"/>
              </a:spcBef>
              <a:spcAft>
                <a:spcPts val="0"/>
              </a:spcAft>
              <a:buNone/>
            </a:pPr>
            <a:r>
              <a:rPr lang="en-US"/>
              <a:t>Hard Link: Deleting a hard link decreases the link count to the file's inode. The data remains on the disk until all hard links are deleted. Deleting the file doesn’t cause the hard link to stop working, it is just another name for the file.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6 - root + 4 directories + file</a:t>
            </a:r>
            <a:endParaRPr/>
          </a:p>
          <a:p>
            <a:pPr indent="0" lvl="0" marL="0" rtl="0" algn="l">
              <a:spcBef>
                <a:spcPts val="0"/>
              </a:spcBef>
              <a:spcAft>
                <a:spcPts val="0"/>
              </a:spcAft>
              <a:buNone/>
            </a:pPr>
            <a:r>
              <a:t/>
            </a:r>
            <a:endParaRPr/>
          </a:p>
          <a:p>
            <a:pPr indent="0" lvl="0" marL="0" rtl="0" algn="l">
              <a:spcBef>
                <a:spcPts val="0"/>
              </a:spcBef>
              <a:spcAft>
                <a:spcPts val="0"/>
              </a:spcAft>
              <a:buNone/>
            </a:pPr>
            <a:r>
              <a:rPr lang="en-US"/>
              <a:t>after fsync returns</a:t>
            </a:r>
            <a:endParaRPr/>
          </a:p>
        </p:txBody>
      </p:sp>
      <p:sp>
        <p:nvSpPr>
          <p:cNvPr id="543" name="Google Shape;543;g351ab42629c_0_21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g351ab42629c_0_2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9" name="Google Shape;549;g351ab42629c_0_24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3 - Hello, this …</a:t>
            </a:r>
            <a:endParaRPr/>
          </a:p>
          <a:p>
            <a:pPr indent="0" lvl="0" marL="0" rtl="0" algn="l">
              <a:spcBef>
                <a:spcPts val="0"/>
              </a:spcBef>
              <a:spcAft>
                <a:spcPts val="0"/>
              </a:spcAft>
              <a:buNone/>
            </a:pPr>
            <a:r>
              <a:rPr lang="en-US"/>
              <a:t>5 - This is an update …</a:t>
            </a:r>
            <a:endParaRPr/>
          </a:p>
          <a:p>
            <a:pPr indent="0" lvl="0" marL="0" rtl="0" algn="l">
              <a:spcBef>
                <a:spcPts val="0"/>
              </a:spcBef>
              <a:spcAft>
                <a:spcPts val="0"/>
              </a:spcAft>
              <a:buNone/>
            </a:pPr>
            <a:r>
              <a:rPr lang="en-US"/>
              <a:t>8 - This is an update …</a:t>
            </a:r>
            <a:endParaRPr/>
          </a:p>
          <a:p>
            <a:pPr indent="0" lvl="0" marL="0" rtl="0" algn="l">
              <a:spcBef>
                <a:spcPts val="0"/>
              </a:spcBef>
              <a:spcAft>
                <a:spcPts val="0"/>
              </a:spcAft>
              <a:buNone/>
            </a:pPr>
            <a:r>
              <a:rPr lang="en-US"/>
              <a:t>9 - cat: symlink.txt: No such file or directory</a:t>
            </a:r>
            <a:endParaRPr/>
          </a:p>
        </p:txBody>
      </p:sp>
      <p:sp>
        <p:nvSpPr>
          <p:cNvPr id="550" name="Google Shape;550;g351ab42629c_0_249: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557" name="Google Shape;557;p2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558" name="Google Shape;558;p2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3" name="Shape 643"/>
        <p:cNvGrpSpPr/>
        <p:nvPr/>
      </p:nvGrpSpPr>
      <p:grpSpPr>
        <a:xfrm>
          <a:off x="0" y="0"/>
          <a:ext cx="0" cy="0"/>
          <a:chOff x="0" y="0"/>
          <a:chExt cx="0" cy="0"/>
        </a:xfrm>
      </p:grpSpPr>
      <p:sp>
        <p:nvSpPr>
          <p:cNvPr id="644" name="Google Shape;644;p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45" name="Google Shape;645;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0" name="Shape 650"/>
        <p:cNvGrpSpPr/>
        <p:nvPr/>
      </p:nvGrpSpPr>
      <p:grpSpPr>
        <a:xfrm>
          <a:off x="0" y="0"/>
          <a:ext cx="0" cy="0"/>
          <a:chOff x="0" y="0"/>
          <a:chExt cx="0" cy="0"/>
        </a:xfrm>
      </p:grpSpPr>
      <p:sp>
        <p:nvSpPr>
          <p:cNvPr id="651" name="Google Shape;651;p2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652" name="Google Shape;652;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75" name="Google Shape;675;p25: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200">
                <a:solidFill>
                  <a:schemeClr val="dk1"/>
                </a:solidFill>
                <a:latin typeface="Calibri"/>
                <a:ea typeface="Calibri"/>
                <a:cs typeface="Calibri"/>
                <a:sym typeface="Calibri"/>
              </a:rPr>
              <a:t>the double indirect pointer. This pointer refers to a block that contains pointers to indirect blocks, each of which contain pointers to data blocks. </a:t>
            </a:r>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the triple indirect pointer. Overall, this imbalanced tree is referred to as the multi-level index approach to pointing to file blocks.</a:t>
            </a:r>
            <a:endParaRPr/>
          </a:p>
          <a:p>
            <a:pPr indent="0" lvl="0" marL="0" rtl="0" algn="l">
              <a:spcBef>
                <a:spcPts val="0"/>
              </a:spcBef>
              <a:spcAft>
                <a:spcPts val="0"/>
              </a:spcAft>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rPr lang="en-US" sz="1200">
                <a:solidFill>
                  <a:schemeClr val="dk1"/>
                </a:solidFill>
                <a:latin typeface="Calibri"/>
                <a:ea typeface="Calibri"/>
                <a:cs typeface="Calibri"/>
                <a:sym typeface="Calibri"/>
              </a:rPr>
              <a:t> Let’s examine an example with twelve direct pointers, as well as both a single and a double indirect block. Assuming a block size of 4 KB, and 4-byte pointers, this structure can accommodate a file of just over 4 GB in size (i.e., (12 + 1024 + 10242 ) × 4 KB)</a:t>
            </a:r>
            <a:endParaRPr/>
          </a:p>
        </p:txBody>
      </p:sp>
      <p:sp>
        <p:nvSpPr>
          <p:cNvPr id="676" name="Google Shape;676;p25: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0" name="Shape 700"/>
        <p:cNvGrpSpPr/>
        <p:nvPr/>
      </p:nvGrpSpPr>
      <p:grpSpPr>
        <a:xfrm>
          <a:off x="0" y="0"/>
          <a:ext cx="0" cy="0"/>
          <a:chOff x="0" y="0"/>
          <a:chExt cx="0" cy="0"/>
        </a:xfrm>
      </p:grpSpPr>
      <p:sp>
        <p:nvSpPr>
          <p:cNvPr id="701" name="Google Shape;701;p2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702" name="Google Shape;70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6" name="Shape 786"/>
        <p:cNvGrpSpPr/>
        <p:nvPr/>
      </p:nvGrpSpPr>
      <p:grpSpPr>
        <a:xfrm>
          <a:off x="0" y="0"/>
          <a:ext cx="0" cy="0"/>
          <a:chOff x="0" y="0"/>
          <a:chExt cx="0" cy="0"/>
        </a:xfrm>
      </p:grpSpPr>
      <p:sp>
        <p:nvSpPr>
          <p:cNvPr id="787" name="Google Shape;787;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788" name="Google Shape;788;p2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a:t>Why must </a:t>
            </a:r>
            <a:r>
              <a:rPr b="1" lang="en-US"/>
              <a:t>read </a:t>
            </a:r>
            <a:r>
              <a:rPr lang="en-US"/>
              <a:t>for bar inode?</a:t>
            </a:r>
            <a:endParaRPr/>
          </a:p>
          <a:p>
            <a:pPr indent="0" lvl="0" marL="0" rtl="0" algn="l">
              <a:spcBef>
                <a:spcPts val="0"/>
              </a:spcBef>
              <a:spcAft>
                <a:spcPts val="0"/>
              </a:spcAft>
              <a:buNone/>
            </a:pPr>
            <a:r>
              <a:rPr lang="en-US"/>
              <a:t>	Because the block contains a bunch of inodes and we write 1 inode to it</a:t>
            </a:r>
            <a:endParaRPr/>
          </a:p>
          <a:p>
            <a:pPr indent="0" lvl="0" marL="0" rtl="0" algn="l">
              <a:spcBef>
                <a:spcPts val="0"/>
              </a:spcBef>
              <a:spcAft>
                <a:spcPts val="0"/>
              </a:spcAft>
              <a:buNone/>
            </a:pPr>
            <a:r>
              <a:rPr lang="en-US"/>
              <a:t>Why write to foo inode?</a:t>
            </a:r>
            <a:endParaRPr/>
          </a:p>
          <a:p>
            <a:pPr indent="0" lvl="0" marL="0" rtl="0" algn="l">
              <a:spcBef>
                <a:spcPts val="0"/>
              </a:spcBef>
              <a:spcAft>
                <a:spcPts val="0"/>
              </a:spcAft>
              <a:buNone/>
            </a:pPr>
            <a:r>
              <a:rPr lang="en-US"/>
              <a:t>	To update last accessed time for directory and/or size of directory etc</a:t>
            </a:r>
            <a:endParaRPr/>
          </a:p>
        </p:txBody>
      </p:sp>
      <p:sp>
        <p:nvSpPr>
          <p:cNvPr id="789" name="Google Shape;789;p27: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1" name="Shape 821"/>
        <p:cNvGrpSpPr/>
        <p:nvPr/>
      </p:nvGrpSpPr>
      <p:grpSpPr>
        <a:xfrm>
          <a:off x="0" y="0"/>
          <a:ext cx="0" cy="0"/>
          <a:chOff x="0" y="0"/>
          <a:chExt cx="0" cy="0"/>
        </a:xfrm>
      </p:grpSpPr>
      <p:sp>
        <p:nvSpPr>
          <p:cNvPr id="822" name="Google Shape;822;p2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23" name="Google Shape;823;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7" name="Shape 827"/>
        <p:cNvGrpSpPr/>
        <p:nvPr/>
      </p:nvGrpSpPr>
      <p:grpSpPr>
        <a:xfrm>
          <a:off x="0" y="0"/>
          <a:ext cx="0" cy="0"/>
          <a:chOff x="0" y="0"/>
          <a:chExt cx="0" cy="0"/>
        </a:xfrm>
      </p:grpSpPr>
      <p:sp>
        <p:nvSpPr>
          <p:cNvPr id="828" name="Google Shape;828;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29" name="Google Shape;829;p2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30" name="Google Shape;830;p2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351ab42629c_0_2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a:t>Status: polling vs interrupt</a:t>
            </a:r>
            <a:endParaRPr/>
          </a:p>
          <a:p>
            <a:pPr indent="0" lvl="0" marL="0" rtl="0" algn="l">
              <a:spcBef>
                <a:spcPts val="0"/>
              </a:spcBef>
              <a:spcAft>
                <a:spcPts val="0"/>
              </a:spcAft>
              <a:buClr>
                <a:schemeClr val="dk1"/>
              </a:buClr>
              <a:buSzPts val="1100"/>
              <a:buFont typeface="Arial"/>
              <a:buNone/>
            </a:pPr>
            <a:r>
              <a:rPr lang="en-US"/>
              <a:t>Data: PIO vs DMA</a:t>
            </a:r>
            <a:endParaRPr/>
          </a:p>
          <a:p>
            <a:pPr indent="0" lvl="0" marL="0" rtl="0" algn="l">
              <a:spcBef>
                <a:spcPts val="0"/>
              </a:spcBef>
              <a:spcAft>
                <a:spcPts val="0"/>
              </a:spcAft>
              <a:buNone/>
            </a:pPr>
            <a:r>
              <a:rPr lang="en-US"/>
              <a:t>Control: Special insn vs memory mapped I/O</a:t>
            </a:r>
            <a:endParaRPr/>
          </a:p>
        </p:txBody>
      </p:sp>
      <p:sp>
        <p:nvSpPr>
          <p:cNvPr id="260" name="Google Shape;260;g351ab42629c_0_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5" name="Shape 845"/>
        <p:cNvGrpSpPr/>
        <p:nvPr/>
      </p:nvGrpSpPr>
      <p:grpSpPr>
        <a:xfrm>
          <a:off x="0" y="0"/>
          <a:ext cx="0" cy="0"/>
          <a:chOff x="0" y="0"/>
          <a:chExt cx="0" cy="0"/>
        </a:xfrm>
      </p:grpSpPr>
      <p:sp>
        <p:nvSpPr>
          <p:cNvPr id="846" name="Google Shape;846;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47" name="Google Shape;847;p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48" name="Google Shape;848;p3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7" name="Shape 877"/>
        <p:cNvGrpSpPr/>
        <p:nvPr/>
      </p:nvGrpSpPr>
      <p:grpSpPr>
        <a:xfrm>
          <a:off x="0" y="0"/>
          <a:ext cx="0" cy="0"/>
          <a:chOff x="0" y="0"/>
          <a:chExt cx="0" cy="0"/>
        </a:xfrm>
      </p:grpSpPr>
      <p:sp>
        <p:nvSpPr>
          <p:cNvPr id="878" name="Google Shape;878;p3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79" name="Google Shape;879;p3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880" name="Google Shape;880;p31: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7" name="Shape 907"/>
        <p:cNvGrpSpPr/>
        <p:nvPr/>
      </p:nvGrpSpPr>
      <p:grpSpPr>
        <a:xfrm>
          <a:off x="0" y="0"/>
          <a:ext cx="0" cy="0"/>
          <a:chOff x="0" y="0"/>
          <a:chExt cx="0" cy="0"/>
        </a:xfrm>
      </p:grpSpPr>
      <p:sp>
        <p:nvSpPr>
          <p:cNvPr id="908" name="Google Shape;908;p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09" name="Google Shape;909;p3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0" name="Google Shape;910;p32: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4" name="Shape 914"/>
        <p:cNvGrpSpPr/>
        <p:nvPr/>
      </p:nvGrpSpPr>
      <p:grpSpPr>
        <a:xfrm>
          <a:off x="0" y="0"/>
          <a:ext cx="0" cy="0"/>
          <a:chOff x="0" y="0"/>
          <a:chExt cx="0" cy="0"/>
        </a:xfrm>
      </p:grpSpPr>
      <p:sp>
        <p:nvSpPr>
          <p:cNvPr id="915" name="Google Shape;915;p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16" name="Google Shape;916;p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6" name="Shape 926"/>
        <p:cNvGrpSpPr/>
        <p:nvPr/>
      </p:nvGrpSpPr>
      <p:grpSpPr>
        <a:xfrm>
          <a:off x="0" y="0"/>
          <a:ext cx="0" cy="0"/>
          <a:chOff x="0" y="0"/>
          <a:chExt cx="0" cy="0"/>
        </a:xfrm>
      </p:grpSpPr>
      <p:sp>
        <p:nvSpPr>
          <p:cNvPr id="927" name="Google Shape;927;g351ab42629c_0_2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8" name="Google Shape;928;g351ab42629c_0_22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29" name="Google Shape;929;g351ab42629c_0_222: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3" name="Shape 933"/>
        <p:cNvGrpSpPr/>
        <p:nvPr/>
      </p:nvGrpSpPr>
      <p:grpSpPr>
        <a:xfrm>
          <a:off x="0" y="0"/>
          <a:ext cx="0" cy="0"/>
          <a:chOff x="0" y="0"/>
          <a:chExt cx="0" cy="0"/>
        </a:xfrm>
      </p:grpSpPr>
      <p:sp>
        <p:nvSpPr>
          <p:cNvPr id="934" name="Google Shape;934;p3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35" name="Google Shape;935;p3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36" name="Google Shape;936;p34: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0" name="Shape 940"/>
        <p:cNvGrpSpPr/>
        <p:nvPr/>
      </p:nvGrpSpPr>
      <p:grpSpPr>
        <a:xfrm>
          <a:off x="0" y="0"/>
          <a:ext cx="0" cy="0"/>
          <a:chOff x="0" y="0"/>
          <a:chExt cx="0" cy="0"/>
        </a:xfrm>
      </p:grpSpPr>
      <p:sp>
        <p:nvSpPr>
          <p:cNvPr id="941" name="Google Shape;941;p3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2" name="Google Shape;942;p3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6" name="Shape 946"/>
        <p:cNvGrpSpPr/>
        <p:nvPr/>
      </p:nvGrpSpPr>
      <p:grpSpPr>
        <a:xfrm>
          <a:off x="0" y="0"/>
          <a:ext cx="0" cy="0"/>
          <a:chOff x="0" y="0"/>
          <a:chExt cx="0" cy="0"/>
        </a:xfrm>
      </p:grpSpPr>
      <p:sp>
        <p:nvSpPr>
          <p:cNvPr id="947" name="Google Shape;947;p3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48" name="Google Shape;948;p3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1" name="Shape 981"/>
        <p:cNvGrpSpPr/>
        <p:nvPr/>
      </p:nvGrpSpPr>
      <p:grpSpPr>
        <a:xfrm>
          <a:off x="0" y="0"/>
          <a:ext cx="0" cy="0"/>
          <a:chOff x="0" y="0"/>
          <a:chExt cx="0" cy="0"/>
        </a:xfrm>
      </p:grpSpPr>
      <p:sp>
        <p:nvSpPr>
          <p:cNvPr id="982" name="Google Shape;982;p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983" name="Google Shape;983;p3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p3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18" name="Google Shape;1018;p3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p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67" name="Google Shape;267;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1" name="Shape 1051"/>
        <p:cNvGrpSpPr/>
        <p:nvPr/>
      </p:nvGrpSpPr>
      <p:grpSpPr>
        <a:xfrm>
          <a:off x="0" y="0"/>
          <a:ext cx="0" cy="0"/>
          <a:chOff x="0" y="0"/>
          <a:chExt cx="0" cy="0"/>
        </a:xfrm>
      </p:grpSpPr>
      <p:sp>
        <p:nvSpPr>
          <p:cNvPr id="1052" name="Google Shape;1052;p3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53" name="Google Shape;1053;p3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7" name="Shape 1087"/>
        <p:cNvGrpSpPr/>
        <p:nvPr/>
      </p:nvGrpSpPr>
      <p:grpSpPr>
        <a:xfrm>
          <a:off x="0" y="0"/>
          <a:ext cx="0" cy="0"/>
          <a:chOff x="0" y="0"/>
          <a:chExt cx="0" cy="0"/>
        </a:xfrm>
      </p:grpSpPr>
      <p:sp>
        <p:nvSpPr>
          <p:cNvPr id="1088" name="Google Shape;1088;p4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89" name="Google Shape;1089;p4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4" name="Shape 1124"/>
        <p:cNvGrpSpPr/>
        <p:nvPr/>
      </p:nvGrpSpPr>
      <p:grpSpPr>
        <a:xfrm>
          <a:off x="0" y="0"/>
          <a:ext cx="0" cy="0"/>
          <a:chOff x="0" y="0"/>
          <a:chExt cx="0" cy="0"/>
        </a:xfrm>
      </p:grpSpPr>
      <p:sp>
        <p:nvSpPr>
          <p:cNvPr id="1125" name="Google Shape;1125;p4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26" name="Google Shape;1126;p4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0" name="Shape 1130"/>
        <p:cNvGrpSpPr/>
        <p:nvPr/>
      </p:nvGrpSpPr>
      <p:grpSpPr>
        <a:xfrm>
          <a:off x="0" y="0"/>
          <a:ext cx="0" cy="0"/>
          <a:chOff x="0" y="0"/>
          <a:chExt cx="0" cy="0"/>
        </a:xfrm>
      </p:grpSpPr>
      <p:sp>
        <p:nvSpPr>
          <p:cNvPr id="1131" name="Google Shape;1131;p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32" name="Google Shape;1132;p4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6" name="Shape 1166"/>
        <p:cNvGrpSpPr/>
        <p:nvPr/>
      </p:nvGrpSpPr>
      <p:grpSpPr>
        <a:xfrm>
          <a:off x="0" y="0"/>
          <a:ext cx="0" cy="0"/>
          <a:chOff x="0" y="0"/>
          <a:chExt cx="0" cy="0"/>
        </a:xfrm>
      </p:grpSpPr>
      <p:sp>
        <p:nvSpPr>
          <p:cNvPr id="1167" name="Google Shape;1167;p4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68" name="Google Shape;1168;p4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3" name="Shape 1203"/>
        <p:cNvGrpSpPr/>
        <p:nvPr/>
      </p:nvGrpSpPr>
      <p:grpSpPr>
        <a:xfrm>
          <a:off x="0" y="0"/>
          <a:ext cx="0" cy="0"/>
          <a:chOff x="0" y="0"/>
          <a:chExt cx="0" cy="0"/>
        </a:xfrm>
      </p:grpSpPr>
      <p:sp>
        <p:nvSpPr>
          <p:cNvPr id="1204" name="Google Shape;1204;p4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05" name="Google Shape;1205;p4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9" name="Shape 1239"/>
        <p:cNvGrpSpPr/>
        <p:nvPr/>
      </p:nvGrpSpPr>
      <p:grpSpPr>
        <a:xfrm>
          <a:off x="0" y="0"/>
          <a:ext cx="0" cy="0"/>
          <a:chOff x="0" y="0"/>
          <a:chExt cx="0" cy="0"/>
        </a:xfrm>
      </p:grpSpPr>
      <p:sp>
        <p:nvSpPr>
          <p:cNvPr id="1240" name="Google Shape;1240;p4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1" name="Google Shape;1241;p4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5" name="Shape 1275"/>
        <p:cNvGrpSpPr/>
        <p:nvPr/>
      </p:nvGrpSpPr>
      <p:grpSpPr>
        <a:xfrm>
          <a:off x="0" y="0"/>
          <a:ext cx="0" cy="0"/>
          <a:chOff x="0" y="0"/>
          <a:chExt cx="0" cy="0"/>
        </a:xfrm>
      </p:grpSpPr>
      <p:sp>
        <p:nvSpPr>
          <p:cNvPr id="1276" name="Google Shape;1276;p4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77" name="Google Shape;1277;p4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2" name="Shape 1312"/>
        <p:cNvGrpSpPr/>
        <p:nvPr/>
      </p:nvGrpSpPr>
      <p:grpSpPr>
        <a:xfrm>
          <a:off x="0" y="0"/>
          <a:ext cx="0" cy="0"/>
          <a:chOff x="0" y="0"/>
          <a:chExt cx="0" cy="0"/>
        </a:xfrm>
      </p:grpSpPr>
      <p:sp>
        <p:nvSpPr>
          <p:cNvPr id="1313" name="Google Shape;1313;p4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14" name="Google Shape;1314;p4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0" name="Shape 1350"/>
        <p:cNvGrpSpPr/>
        <p:nvPr/>
      </p:nvGrpSpPr>
      <p:grpSpPr>
        <a:xfrm>
          <a:off x="0" y="0"/>
          <a:ext cx="0" cy="0"/>
          <a:chOff x="0" y="0"/>
          <a:chExt cx="0" cy="0"/>
        </a:xfrm>
      </p:grpSpPr>
      <p:sp>
        <p:nvSpPr>
          <p:cNvPr id="1351" name="Google Shape;1351;p4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52" name="Google Shape;1352;p4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79" name="Google Shape;27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2" name="Shape 1362"/>
        <p:cNvGrpSpPr/>
        <p:nvPr/>
      </p:nvGrpSpPr>
      <p:grpSpPr>
        <a:xfrm>
          <a:off x="0" y="0"/>
          <a:ext cx="0" cy="0"/>
          <a:chOff x="0" y="0"/>
          <a:chExt cx="0" cy="0"/>
        </a:xfrm>
      </p:grpSpPr>
      <p:sp>
        <p:nvSpPr>
          <p:cNvPr id="1363" name="Google Shape;1363;g351ab42629c_0_2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4" name="Google Shape;1364;g351ab42629c_0_2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5" name="Google Shape;1365;g351ab42629c_0_23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9" name="Shape 1369"/>
        <p:cNvGrpSpPr/>
        <p:nvPr/>
      </p:nvGrpSpPr>
      <p:grpSpPr>
        <a:xfrm>
          <a:off x="0" y="0"/>
          <a:ext cx="0" cy="0"/>
          <a:chOff x="0" y="0"/>
          <a:chExt cx="0" cy="0"/>
        </a:xfrm>
      </p:grpSpPr>
      <p:sp>
        <p:nvSpPr>
          <p:cNvPr id="1370" name="Google Shape;1370;g351ab42629c_0_6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1" name="Google Shape;1371;g351ab42629c_0_6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Lower latency, more shock resistant than HDDs</a:t>
            </a:r>
            <a:endParaRPr/>
          </a:p>
        </p:txBody>
      </p:sp>
      <p:sp>
        <p:nvSpPr>
          <p:cNvPr id="1372" name="Google Shape;1372;g351ab42629c_0_6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7" name="Shape 1377"/>
        <p:cNvGrpSpPr/>
        <p:nvPr/>
      </p:nvGrpSpPr>
      <p:grpSpPr>
        <a:xfrm>
          <a:off x="0" y="0"/>
          <a:ext cx="0" cy="0"/>
          <a:chOff x="0" y="0"/>
          <a:chExt cx="0" cy="0"/>
        </a:xfrm>
      </p:grpSpPr>
      <p:sp>
        <p:nvSpPr>
          <p:cNvPr id="1378" name="Google Shape;1378;p4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79" name="Google Shape;1379;p4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80" name="Google Shape;1380;p49: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8" name="Shape 1428"/>
        <p:cNvGrpSpPr/>
        <p:nvPr/>
      </p:nvGrpSpPr>
      <p:grpSpPr>
        <a:xfrm>
          <a:off x="0" y="0"/>
          <a:ext cx="0" cy="0"/>
          <a:chOff x="0" y="0"/>
          <a:chExt cx="0" cy="0"/>
        </a:xfrm>
      </p:grpSpPr>
      <p:sp>
        <p:nvSpPr>
          <p:cNvPr id="1429" name="Google Shape;1429;p5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30" name="Google Shape;1430;p5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5" name="Shape 1485"/>
        <p:cNvGrpSpPr/>
        <p:nvPr/>
      </p:nvGrpSpPr>
      <p:grpSpPr>
        <a:xfrm>
          <a:off x="0" y="0"/>
          <a:ext cx="0" cy="0"/>
          <a:chOff x="0" y="0"/>
          <a:chExt cx="0" cy="0"/>
        </a:xfrm>
      </p:grpSpPr>
      <p:sp>
        <p:nvSpPr>
          <p:cNvPr id="1486" name="Google Shape;1486;p5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87" name="Google Shape;1487;p5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5" name="Shape 1575"/>
        <p:cNvGrpSpPr/>
        <p:nvPr/>
      </p:nvGrpSpPr>
      <p:grpSpPr>
        <a:xfrm>
          <a:off x="0" y="0"/>
          <a:ext cx="0" cy="0"/>
          <a:chOff x="0" y="0"/>
          <a:chExt cx="0" cy="0"/>
        </a:xfrm>
      </p:grpSpPr>
      <p:sp>
        <p:nvSpPr>
          <p:cNvPr id="1576" name="Google Shape;1576;p5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7" name="Google Shape;1577;p5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6" name="Shape 1646"/>
        <p:cNvGrpSpPr/>
        <p:nvPr/>
      </p:nvGrpSpPr>
      <p:grpSpPr>
        <a:xfrm>
          <a:off x="0" y="0"/>
          <a:ext cx="0" cy="0"/>
          <a:chOff x="0" y="0"/>
          <a:chExt cx="0" cy="0"/>
        </a:xfrm>
      </p:grpSpPr>
      <p:sp>
        <p:nvSpPr>
          <p:cNvPr id="1647" name="Google Shape;1647;g351ab42629c_0_7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8" name="Google Shape;1648;g351ab42629c_0_7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direct - easier to understand and implement, efficient for sequential access, low overhead (no GC.) Bas for random writes, lot of write amplification, wear leveling</a:t>
            </a:r>
            <a:r>
              <a:rPr lang="en-US"/>
              <a:t> complexity</a:t>
            </a:r>
            <a:endParaRPr/>
          </a:p>
          <a:p>
            <a:pPr indent="0" lvl="0" marL="0" rtl="0" algn="l">
              <a:spcBef>
                <a:spcPts val="0"/>
              </a:spcBef>
              <a:spcAft>
                <a:spcPts val="0"/>
              </a:spcAft>
              <a:buNone/>
            </a:pPr>
            <a:r>
              <a:rPr lang="en-US"/>
              <a:t>random write is horrible for direct, log-based mapping may be inefficient (but perfectly functional) for read heavy or workloads that predominantly involve sequential writes</a:t>
            </a:r>
            <a:endParaRPr/>
          </a:p>
        </p:txBody>
      </p:sp>
      <p:sp>
        <p:nvSpPr>
          <p:cNvPr id="1649" name="Google Shape;1649;g351ab42629c_0_78: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3" name="Shape 1653"/>
        <p:cNvGrpSpPr/>
        <p:nvPr/>
      </p:nvGrpSpPr>
      <p:grpSpPr>
        <a:xfrm>
          <a:off x="0" y="0"/>
          <a:ext cx="0" cy="0"/>
          <a:chOff x="0" y="0"/>
          <a:chExt cx="0" cy="0"/>
        </a:xfrm>
      </p:grpSpPr>
      <p:sp>
        <p:nvSpPr>
          <p:cNvPr id="1654" name="Google Shape;1654;p5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55" name="Google Shape;1655;p5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9" name="Shape 1659"/>
        <p:cNvGrpSpPr/>
        <p:nvPr/>
      </p:nvGrpSpPr>
      <p:grpSpPr>
        <a:xfrm>
          <a:off x="0" y="0"/>
          <a:ext cx="0" cy="0"/>
          <a:chOff x="0" y="0"/>
          <a:chExt cx="0" cy="0"/>
        </a:xfrm>
      </p:grpSpPr>
      <p:sp>
        <p:nvSpPr>
          <p:cNvPr id="1660" name="Google Shape;1660;p5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1" name="Google Shape;1661;p5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3" name="Shape 1703"/>
        <p:cNvGrpSpPr/>
        <p:nvPr/>
      </p:nvGrpSpPr>
      <p:grpSpPr>
        <a:xfrm>
          <a:off x="0" y="0"/>
          <a:ext cx="0" cy="0"/>
          <a:chOff x="0" y="0"/>
          <a:chExt cx="0" cy="0"/>
        </a:xfrm>
      </p:grpSpPr>
      <p:sp>
        <p:nvSpPr>
          <p:cNvPr id="1704" name="Google Shape;1704;p55: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05" name="Google Shape;1705;p5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5" name="Google Shape;285;p8: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a:t>A single surface contains many thousands and thousands of tracks, tightly packed together, with hundreds of</a:t>
            </a:r>
            <a:endParaRPr/>
          </a:p>
          <a:p>
            <a:pPr indent="0" lvl="0" marL="0" rtl="0" algn="l">
              <a:spcBef>
                <a:spcPts val="0"/>
              </a:spcBef>
              <a:spcAft>
                <a:spcPts val="0"/>
              </a:spcAft>
              <a:buNone/>
            </a:pPr>
            <a:r>
              <a:rPr lang="en-US"/>
              <a:t>tracks fitting into the width of a human hair</a:t>
            </a:r>
            <a:endParaRPr/>
          </a:p>
        </p:txBody>
      </p:sp>
      <p:sp>
        <p:nvSpPr>
          <p:cNvPr id="286" name="Google Shape;286;p8: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9" name="Shape 1759"/>
        <p:cNvGrpSpPr/>
        <p:nvPr/>
      </p:nvGrpSpPr>
      <p:grpSpPr>
        <a:xfrm>
          <a:off x="0" y="0"/>
          <a:ext cx="0" cy="0"/>
          <a:chOff x="0" y="0"/>
          <a:chExt cx="0" cy="0"/>
        </a:xfrm>
      </p:grpSpPr>
      <p:sp>
        <p:nvSpPr>
          <p:cNvPr id="1760" name="Google Shape;1760;p5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61" name="Google Shape;1761;p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1" name="Shape 1781"/>
        <p:cNvGrpSpPr/>
        <p:nvPr/>
      </p:nvGrpSpPr>
      <p:grpSpPr>
        <a:xfrm>
          <a:off x="0" y="0"/>
          <a:ext cx="0" cy="0"/>
          <a:chOff x="0" y="0"/>
          <a:chExt cx="0" cy="0"/>
        </a:xfrm>
      </p:grpSpPr>
      <p:sp>
        <p:nvSpPr>
          <p:cNvPr id="1782" name="Google Shape;1782;p5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83" name="Google Shape;1783;p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0" name="Shape 1800"/>
        <p:cNvGrpSpPr/>
        <p:nvPr/>
      </p:nvGrpSpPr>
      <p:grpSpPr>
        <a:xfrm>
          <a:off x="0" y="0"/>
          <a:ext cx="0" cy="0"/>
          <a:chOff x="0" y="0"/>
          <a:chExt cx="0" cy="0"/>
        </a:xfrm>
      </p:grpSpPr>
      <p:sp>
        <p:nvSpPr>
          <p:cNvPr id="1801" name="Google Shape;1801;p58: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02" name="Google Shape;1802;p5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9" name="Shape 1809"/>
        <p:cNvGrpSpPr/>
        <p:nvPr/>
      </p:nvGrpSpPr>
      <p:grpSpPr>
        <a:xfrm>
          <a:off x="0" y="0"/>
          <a:ext cx="0" cy="0"/>
          <a:chOff x="0" y="0"/>
          <a:chExt cx="0" cy="0"/>
        </a:xfrm>
      </p:grpSpPr>
      <p:sp>
        <p:nvSpPr>
          <p:cNvPr id="1810" name="Google Shape;1810;p5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1" name="Google Shape;1811;p5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6" name="Shape 1816"/>
        <p:cNvGrpSpPr/>
        <p:nvPr/>
      </p:nvGrpSpPr>
      <p:grpSpPr>
        <a:xfrm>
          <a:off x="0" y="0"/>
          <a:ext cx="0" cy="0"/>
          <a:chOff x="0" y="0"/>
          <a:chExt cx="0" cy="0"/>
        </a:xfrm>
      </p:grpSpPr>
      <p:sp>
        <p:nvSpPr>
          <p:cNvPr id="1817" name="Google Shape;1817;p6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8" name="Google Shape;1818;p6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19" name="Google Shape;1819;p60:notes"/>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4" name="Shape 1824"/>
        <p:cNvGrpSpPr/>
        <p:nvPr/>
      </p:nvGrpSpPr>
      <p:grpSpPr>
        <a:xfrm>
          <a:off x="0" y="0"/>
          <a:ext cx="0" cy="0"/>
          <a:chOff x="0" y="0"/>
          <a:chExt cx="0" cy="0"/>
        </a:xfrm>
      </p:grpSpPr>
      <p:sp>
        <p:nvSpPr>
          <p:cNvPr id="1825" name="Google Shape;1825;g351ab42629c_0_20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6" name="Google Shape;1826;g351ab42629c_0_20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q4 - </a:t>
            </a:r>
            <a:r>
              <a:rPr lang="en-US"/>
              <a:t>the arguments may not be in the correct format (e.g., different data types or endianness), the server would not be able to properly interpret the data, resulting in errors or data corruption.</a:t>
            </a:r>
            <a:endParaRPr/>
          </a:p>
        </p:txBody>
      </p:sp>
      <p:sp>
        <p:nvSpPr>
          <p:cNvPr id="1827" name="Google Shape;1827;g351ab42629c_0_204: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1" name="Shape 1831"/>
        <p:cNvGrpSpPr/>
        <p:nvPr/>
      </p:nvGrpSpPr>
      <p:grpSpPr>
        <a:xfrm>
          <a:off x="0" y="0"/>
          <a:ext cx="0" cy="0"/>
          <a:chOff x="0" y="0"/>
          <a:chExt cx="0" cy="0"/>
        </a:xfrm>
      </p:grpSpPr>
      <p:sp>
        <p:nvSpPr>
          <p:cNvPr id="1832" name="Google Shape;1832;g351ab42629c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3" name="Google Shape;1833;g351ab42629c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34" name="Google Shape;1834;g351ab42629c_0_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8" name="Shape 1838"/>
        <p:cNvGrpSpPr/>
        <p:nvPr/>
      </p:nvGrpSpPr>
      <p:grpSpPr>
        <a:xfrm>
          <a:off x="0" y="0"/>
          <a:ext cx="0" cy="0"/>
          <a:chOff x="0" y="0"/>
          <a:chExt cx="0" cy="0"/>
        </a:xfrm>
      </p:grpSpPr>
      <p:sp>
        <p:nvSpPr>
          <p:cNvPr id="1839" name="Google Shape;1839;g351ab42629c_0_26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0" name="Google Shape;1840;g351ab42629c_0_26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1" name="Google Shape;1841;g351ab42629c_0_269: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5" name="Shape 1845"/>
        <p:cNvGrpSpPr/>
        <p:nvPr/>
      </p:nvGrpSpPr>
      <p:grpSpPr>
        <a:xfrm>
          <a:off x="0" y="0"/>
          <a:ext cx="0" cy="0"/>
          <a:chOff x="0" y="0"/>
          <a:chExt cx="0" cy="0"/>
        </a:xfrm>
      </p:grpSpPr>
      <p:sp>
        <p:nvSpPr>
          <p:cNvPr id="1846" name="Google Shape;1846;g351ab42629c_0_28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47" name="Google Shape;1847;g351ab42629c_0_28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48" name="Google Shape;1848;g351ab42629c_0_28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3" name="Shape 1853"/>
        <p:cNvGrpSpPr/>
        <p:nvPr/>
      </p:nvGrpSpPr>
      <p:grpSpPr>
        <a:xfrm>
          <a:off x="0" y="0"/>
          <a:ext cx="0" cy="0"/>
          <a:chOff x="0" y="0"/>
          <a:chExt cx="0" cy="0"/>
        </a:xfrm>
      </p:grpSpPr>
      <p:sp>
        <p:nvSpPr>
          <p:cNvPr id="1854" name="Google Shape;1854;g351ab42629c_0_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5" name="Google Shape;1855;g351ab42629c_0_6: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6" name="Google Shape;1856;g351ab42629c_0_6: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96" name="Google Shape;296;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0" name="Shape 1860"/>
        <p:cNvGrpSpPr/>
        <p:nvPr/>
      </p:nvGrpSpPr>
      <p:grpSpPr>
        <a:xfrm>
          <a:off x="0" y="0"/>
          <a:ext cx="0" cy="0"/>
          <a:chOff x="0" y="0"/>
          <a:chExt cx="0" cy="0"/>
        </a:xfrm>
      </p:grpSpPr>
      <p:sp>
        <p:nvSpPr>
          <p:cNvPr id="1861" name="Google Shape;1861;g351ab42629c_0_2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2" name="Google Shape;1862;g351ab42629c_0_21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random will be slower, high cost of address translation which will be paid more frequently due to low locality. sequential accesses will be able to amortize the cost</a:t>
            </a:r>
            <a:endParaRPr/>
          </a:p>
          <a:p>
            <a:pPr indent="0" lvl="0" marL="0" rtl="0" algn="l">
              <a:spcBef>
                <a:spcPts val="0"/>
              </a:spcBef>
              <a:spcAft>
                <a:spcPts val="0"/>
              </a:spcAft>
              <a:buNone/>
            </a:pPr>
            <a:r>
              <a:rPr lang="en-US"/>
              <a:t>Q3 - All hardware </a:t>
            </a:r>
            <a:r>
              <a:rPr lang="en-US"/>
              <a:t>state</a:t>
            </a:r>
            <a:r>
              <a:rPr lang="en-US"/>
              <a:t> is known and managed by system software - can be stored to disk and restored later</a:t>
            </a:r>
            <a:endParaRPr/>
          </a:p>
        </p:txBody>
      </p:sp>
      <p:sp>
        <p:nvSpPr>
          <p:cNvPr id="1863" name="Google Shape;1863;g351ab42629c_0_210: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7" name="Shape 1867"/>
        <p:cNvGrpSpPr/>
        <p:nvPr/>
      </p:nvGrpSpPr>
      <p:grpSpPr>
        <a:xfrm>
          <a:off x="0" y="0"/>
          <a:ext cx="0" cy="0"/>
          <a:chOff x="0" y="0"/>
          <a:chExt cx="0" cy="0"/>
        </a:xfrm>
      </p:grpSpPr>
      <p:sp>
        <p:nvSpPr>
          <p:cNvPr id="1868" name="Google Shape;1868;p61: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69" name="Google Shape;1869;p6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g351ab42629c_0_3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2" name="Google Shape;302;g351ab42629c_0_3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rPr lang="en-US"/>
              <a:t>Rotational delay - 2.5 ms. Reduce diameter to reduce seek time.</a:t>
            </a:r>
            <a:br>
              <a:rPr lang="en-US"/>
            </a:br>
            <a:r>
              <a:rPr lang="en-US"/>
              <a:t>Polling leads to higher CPU utilization, but interrupts lead to higher latency because of the interrupt handler. Polling is low latency, but wastes cpu cycles.</a:t>
            </a:r>
            <a:endParaRPr/>
          </a:p>
        </p:txBody>
      </p:sp>
      <p:sp>
        <p:nvSpPr>
          <p:cNvPr id="303" name="Google Shape;303;g351ab42629c_0_33:notes"/>
          <p:cNvSpPr txBox="1"/>
          <p:nvPr>
            <p:ph idx="12" type="sldNum"/>
          </p:nvPr>
        </p:nvSpPr>
        <p:spPr>
          <a:xfrm>
            <a:off x="3884613" y="8685213"/>
            <a:ext cx="2971800" cy="4572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1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309" name="Google Shape;30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 Id="rId3" Type="http://schemas.openxmlformats.org/officeDocument/2006/relationships/image" Target="../media/image15.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 name="Google Shape;17;p2"/>
          <p:cNvSpPr txBox="1"/>
          <p:nvPr>
            <p:ph idx="1" type="subTitle"/>
          </p:nvPr>
        </p:nvSpPr>
        <p:spPr>
          <a:xfrm>
            <a:off x="1371600" y="2914650"/>
            <a:ext cx="6400800" cy="1314450"/>
          </a:xfrm>
          <a:prstGeom prst="rect">
            <a:avLst/>
          </a:prstGeom>
          <a:noFill/>
          <a:ln>
            <a:noFill/>
          </a:ln>
        </p:spPr>
        <p:txBody>
          <a:bodyPr anchorCtr="0" anchor="t" bIns="45700" lIns="91425" spcFirstLastPara="1" rIns="91425" wrap="square" tIns="45700">
            <a:normAutofit/>
          </a:bodyPr>
          <a:lstStyle>
            <a:lvl1pPr lvl="0" algn="ctr">
              <a:spcBef>
                <a:spcPts val="480"/>
              </a:spcBef>
              <a:spcAft>
                <a:spcPts val="0"/>
              </a:spcAft>
              <a:buClr>
                <a:srgbClr val="888888"/>
              </a:buClr>
              <a:buSzPts val="2400"/>
              <a:buNone/>
              <a:defRPr>
                <a:solidFill>
                  <a:srgbClr val="888888"/>
                </a:solidFill>
              </a:defRPr>
            </a:lvl1pPr>
            <a:lvl2pPr lvl="1" algn="ctr">
              <a:spcBef>
                <a:spcPts val="480"/>
              </a:spcBef>
              <a:spcAft>
                <a:spcPts val="0"/>
              </a:spcAft>
              <a:buClr>
                <a:srgbClr val="888888"/>
              </a:buClr>
              <a:buSzPts val="2400"/>
              <a:buNone/>
              <a:defRPr>
                <a:solidFill>
                  <a:srgbClr val="888888"/>
                </a:solidFill>
              </a:defRPr>
            </a:lvl2pPr>
            <a:lvl3pPr lvl="2" algn="ctr">
              <a:spcBef>
                <a:spcPts val="400"/>
              </a:spcBef>
              <a:spcAft>
                <a:spcPts val="0"/>
              </a:spcAft>
              <a:buClr>
                <a:srgbClr val="888888"/>
              </a:buClr>
              <a:buSzPts val="2000"/>
              <a:buNone/>
              <a:defRPr>
                <a:solidFill>
                  <a:srgbClr val="888888"/>
                </a:solidFill>
              </a:defRPr>
            </a:lvl3pPr>
            <a:lvl4pPr lvl="3" algn="ctr">
              <a:spcBef>
                <a:spcPts val="360"/>
              </a:spcBef>
              <a:spcAft>
                <a:spcPts val="0"/>
              </a:spcAft>
              <a:buClr>
                <a:srgbClr val="888888"/>
              </a:buClr>
              <a:buSzPts val="1800"/>
              <a:buNone/>
              <a:defRPr>
                <a:solidFill>
                  <a:srgbClr val="888888"/>
                </a:solidFill>
              </a:defRPr>
            </a:lvl4pPr>
            <a:lvl5pPr lvl="4" algn="ctr">
              <a:spcBef>
                <a:spcPts val="360"/>
              </a:spcBef>
              <a:spcAft>
                <a:spcPts val="0"/>
              </a:spcAft>
              <a:buClr>
                <a:srgbClr val="888888"/>
              </a:buClr>
              <a:buSzPts val="1800"/>
              <a:buNone/>
              <a:defRPr>
                <a:solidFill>
                  <a:srgbClr val="888888"/>
                </a:solidFill>
              </a:defRPr>
            </a:lvl5pPr>
            <a:lvl6pPr lvl="5" algn="ctr">
              <a:spcBef>
                <a:spcPts val="400"/>
              </a:spcBef>
              <a:spcAft>
                <a:spcPts val="0"/>
              </a:spcAft>
              <a:buClr>
                <a:srgbClr val="888888"/>
              </a:buClr>
              <a:buSzPts val="2000"/>
              <a:buNone/>
              <a:defRPr>
                <a:solidFill>
                  <a:srgbClr val="888888"/>
                </a:solidFill>
              </a:defRPr>
            </a:lvl6pPr>
            <a:lvl7pPr lvl="6" algn="ctr">
              <a:spcBef>
                <a:spcPts val="400"/>
              </a:spcBef>
              <a:spcAft>
                <a:spcPts val="0"/>
              </a:spcAft>
              <a:buClr>
                <a:srgbClr val="888888"/>
              </a:buClr>
              <a:buSzPts val="2000"/>
              <a:buNone/>
              <a:defRPr>
                <a:solidFill>
                  <a:srgbClr val="888888"/>
                </a:solidFill>
              </a:defRPr>
            </a:lvl7pPr>
            <a:lvl8pPr lvl="7" algn="ctr">
              <a:spcBef>
                <a:spcPts val="400"/>
              </a:spcBef>
              <a:spcAft>
                <a:spcPts val="0"/>
              </a:spcAft>
              <a:buClr>
                <a:srgbClr val="888888"/>
              </a:buClr>
              <a:buSzPts val="2000"/>
              <a:buNone/>
              <a:defRPr>
                <a:solidFill>
                  <a:srgbClr val="888888"/>
                </a:solidFill>
              </a:defRPr>
            </a:lvl8pPr>
            <a:lvl9pPr lvl="8" algn="ctr">
              <a:spcBef>
                <a:spcPts val="400"/>
              </a:spcBef>
              <a:spcAft>
                <a:spcPts val="0"/>
              </a:spcAft>
              <a:buClr>
                <a:srgbClr val="888888"/>
              </a:buClr>
              <a:buSzPts val="2000"/>
              <a:buNone/>
              <a:defRPr>
                <a:solidFill>
                  <a:srgbClr val="888888"/>
                </a:solidFill>
              </a:defRPr>
            </a:lvl9pPr>
          </a:lstStyle>
          <a:p/>
        </p:txBody>
      </p:sp>
      <p:sp>
        <p:nvSpPr>
          <p:cNvPr id="18" name="Google Shape;18;p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8" name="Shape 68"/>
        <p:cNvGrpSpPr/>
        <p:nvPr/>
      </p:nvGrpSpPr>
      <p:grpSpPr>
        <a:xfrm>
          <a:off x="0" y="0"/>
          <a:ext cx="0" cy="0"/>
          <a:chOff x="0" y="0"/>
          <a:chExt cx="0" cy="0"/>
        </a:xfrm>
      </p:grpSpPr>
      <p:sp>
        <p:nvSpPr>
          <p:cNvPr id="69" name="Google Shape;69;p11"/>
          <p:cNvSpPr txBox="1"/>
          <p:nvPr>
            <p:ph type="title"/>
          </p:nvPr>
        </p:nvSpPr>
        <p:spPr>
          <a:xfrm>
            <a:off x="1792288" y="3600450"/>
            <a:ext cx="5486400" cy="425054"/>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Bebas Neue"/>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11"/>
          <p:cNvSpPr/>
          <p:nvPr>
            <p:ph idx="2" type="pic"/>
          </p:nvPr>
        </p:nvSpPr>
        <p:spPr>
          <a:xfrm>
            <a:off x="1792288" y="459581"/>
            <a:ext cx="5486400" cy="3086100"/>
          </a:xfrm>
          <a:prstGeom prst="rect">
            <a:avLst/>
          </a:prstGeom>
          <a:noFill/>
          <a:ln>
            <a:noFill/>
          </a:ln>
        </p:spPr>
      </p:sp>
      <p:sp>
        <p:nvSpPr>
          <p:cNvPr id="71" name="Google Shape;71;p11"/>
          <p:cNvSpPr txBox="1"/>
          <p:nvPr>
            <p:ph idx="1" type="body"/>
          </p:nvPr>
        </p:nvSpPr>
        <p:spPr>
          <a:xfrm>
            <a:off x="1792288" y="4025503"/>
            <a:ext cx="5486400" cy="60364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72" name="Google Shape;72;p1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5" name="Shape 75"/>
        <p:cNvGrpSpPr/>
        <p:nvPr/>
      </p:nvGrpSpPr>
      <p:grpSpPr>
        <a:xfrm>
          <a:off x="0" y="0"/>
          <a:ext cx="0" cy="0"/>
          <a:chOff x="0" y="0"/>
          <a:chExt cx="0" cy="0"/>
        </a:xfrm>
      </p:grpSpPr>
      <p:sp>
        <p:nvSpPr>
          <p:cNvPr id="76" name="Google Shape;76;p1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2"/>
          <p:cNvSpPr txBox="1"/>
          <p:nvPr>
            <p:ph idx="1" type="body"/>
          </p:nvPr>
        </p:nvSpPr>
        <p:spPr>
          <a:xfrm rot="5400000">
            <a:off x="2874764" y="-1217413"/>
            <a:ext cx="3394472" cy="82296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78" name="Google Shape;78;p12"/>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2"/>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2"/>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1" name="Shape 81"/>
        <p:cNvGrpSpPr/>
        <p:nvPr/>
      </p:nvGrpSpPr>
      <p:grpSpPr>
        <a:xfrm>
          <a:off x="0" y="0"/>
          <a:ext cx="0" cy="0"/>
          <a:chOff x="0" y="0"/>
          <a:chExt cx="0" cy="0"/>
        </a:xfrm>
      </p:grpSpPr>
      <p:sp>
        <p:nvSpPr>
          <p:cNvPr id="82" name="Google Shape;82;p13"/>
          <p:cNvSpPr txBox="1"/>
          <p:nvPr>
            <p:ph type="title"/>
          </p:nvPr>
        </p:nvSpPr>
        <p:spPr>
          <a:xfrm rot="5400000">
            <a:off x="5463778" y="1371601"/>
            <a:ext cx="4388644" cy="205740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3" name="Google Shape;83;p13"/>
          <p:cNvSpPr txBox="1"/>
          <p:nvPr>
            <p:ph idx="1" type="body"/>
          </p:nvPr>
        </p:nvSpPr>
        <p:spPr>
          <a:xfrm rot="5400000">
            <a:off x="1272778" y="-609599"/>
            <a:ext cx="4388644" cy="6019800"/>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84" name="Google Shape;84;p1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left content">
  <p:cSld name="Photo left content">
    <p:spTree>
      <p:nvGrpSpPr>
        <p:cNvPr id="87" name="Shape 87"/>
        <p:cNvGrpSpPr/>
        <p:nvPr/>
      </p:nvGrpSpPr>
      <p:grpSpPr>
        <a:xfrm>
          <a:off x="0" y="0"/>
          <a:ext cx="0" cy="0"/>
          <a:chOff x="0" y="0"/>
          <a:chExt cx="0" cy="0"/>
        </a:xfrm>
      </p:grpSpPr>
      <p:pic>
        <p:nvPicPr>
          <p:cNvPr id="88" name="Google Shape;88;p14"/>
          <p:cNvPicPr preferRelativeResize="0"/>
          <p:nvPr/>
        </p:nvPicPr>
        <p:blipFill rotWithShape="1">
          <a:blip r:embed="rId2">
            <a:alphaModFix/>
          </a:blip>
          <a:srcRect b="0" l="0" r="0" t="0"/>
          <a:stretch/>
        </p:blipFill>
        <p:spPr>
          <a:xfrm>
            <a:off x="0" y="2449285"/>
            <a:ext cx="9144000" cy="2694215"/>
          </a:xfrm>
          <a:prstGeom prst="rect">
            <a:avLst/>
          </a:prstGeom>
          <a:noFill/>
          <a:ln>
            <a:noFill/>
          </a:ln>
        </p:spPr>
      </p:pic>
      <p:sp>
        <p:nvSpPr>
          <p:cNvPr id="89" name="Google Shape;89;p14"/>
          <p:cNvSpPr/>
          <p:nvPr/>
        </p:nvSpPr>
        <p:spPr>
          <a:xfrm>
            <a:off x="1" y="-3"/>
            <a:ext cx="9143999" cy="5143502"/>
          </a:xfrm>
          <a:prstGeom prst="rect">
            <a:avLst/>
          </a:prstGeom>
          <a:gradFill>
            <a:gsLst>
              <a:gs pos="0">
                <a:srgbClr val="C7E29B"/>
              </a:gs>
              <a:gs pos="55000">
                <a:srgbClr val="F4F3EC"/>
              </a:gs>
              <a:gs pos="100000">
                <a:srgbClr val="FFFFFF">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90" name="Google Shape;90;p1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1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93" name="Google Shape;93;p14"/>
          <p:cNvPicPr preferRelativeResize="0"/>
          <p:nvPr/>
        </p:nvPicPr>
        <p:blipFill rotWithShape="1">
          <a:blip r:embed="rId3">
            <a:alphaModFix/>
          </a:blip>
          <a:srcRect b="0" l="0" r="0" t="0"/>
          <a:stretch/>
        </p:blipFill>
        <p:spPr>
          <a:xfrm>
            <a:off x="7577864" y="4420637"/>
            <a:ext cx="353147" cy="555353"/>
          </a:xfrm>
          <a:prstGeom prst="rect">
            <a:avLst/>
          </a:prstGeom>
          <a:noFill/>
          <a:ln>
            <a:noFill/>
          </a:ln>
        </p:spPr>
      </p:pic>
      <p:sp>
        <p:nvSpPr>
          <p:cNvPr id="94" name="Google Shape;94;p14"/>
          <p:cNvSpPr txBox="1"/>
          <p:nvPr>
            <p:ph idx="1" type="body"/>
          </p:nvPr>
        </p:nvSpPr>
        <p:spPr>
          <a:xfrm>
            <a:off x="6457950" y="205588"/>
            <a:ext cx="2686050" cy="200825"/>
          </a:xfrm>
          <a:prstGeom prst="rect">
            <a:avLst/>
          </a:prstGeom>
          <a:noFill/>
          <a:ln>
            <a:noFill/>
          </a:ln>
        </p:spPr>
        <p:txBody>
          <a:bodyPr anchorCtr="0" anchor="t" bIns="45700" lIns="0" spcFirstLastPara="1" rIns="91425" wrap="square" tIns="0">
            <a:noAutofit/>
          </a:bodyPr>
          <a:lstStyle>
            <a:lvl1pPr indent="-228600" lvl="0" marL="457200" algn="l">
              <a:spcBef>
                <a:spcPts val="360"/>
              </a:spcBef>
              <a:spcAft>
                <a:spcPts val="0"/>
              </a:spcAft>
              <a:buClr>
                <a:schemeClr val="dk2"/>
              </a:buClr>
              <a:buSzPts val="1800"/>
              <a:buFont typeface="Gill Sans"/>
              <a:buNone/>
              <a:defRPr sz="1800">
                <a:solidFill>
                  <a:schemeClr val="dk2"/>
                </a:solidFill>
              </a:defRPr>
            </a:lvl1pPr>
            <a:lvl2pPr indent="-228600" lvl="1" marL="914400" algn="l">
              <a:spcBef>
                <a:spcPts val="240"/>
              </a:spcBef>
              <a:spcAft>
                <a:spcPts val="0"/>
              </a:spcAft>
              <a:buClr>
                <a:schemeClr val="dk1"/>
              </a:buClr>
              <a:buSzPts val="1200"/>
              <a:buFont typeface="Gill Sans"/>
              <a:buNone/>
              <a:defRPr sz="1200"/>
            </a:lvl2pPr>
            <a:lvl3pPr indent="-228600" lvl="2" marL="1371600" algn="l">
              <a:spcBef>
                <a:spcPts val="240"/>
              </a:spcBef>
              <a:spcAft>
                <a:spcPts val="0"/>
              </a:spcAft>
              <a:buClr>
                <a:schemeClr val="dk1"/>
              </a:buClr>
              <a:buSzPts val="1200"/>
              <a:buFont typeface="Gill Sans"/>
              <a:buNone/>
              <a:defRPr sz="1200"/>
            </a:lvl3pPr>
            <a:lvl4pPr indent="-228600" lvl="3" marL="1828800" algn="l">
              <a:spcBef>
                <a:spcPts val="240"/>
              </a:spcBef>
              <a:spcAft>
                <a:spcPts val="0"/>
              </a:spcAft>
              <a:buClr>
                <a:schemeClr val="dk1"/>
              </a:buClr>
              <a:buSzPts val="1200"/>
              <a:buFont typeface="Gill Sans"/>
              <a:buNone/>
              <a:defRPr sz="1200"/>
            </a:lvl4pPr>
            <a:lvl5pPr indent="-228600" lvl="4" marL="2286000" algn="l">
              <a:spcBef>
                <a:spcPts val="240"/>
              </a:spcBef>
              <a:spcAft>
                <a:spcPts val="0"/>
              </a:spcAft>
              <a:buClr>
                <a:schemeClr val="dk1"/>
              </a:buClr>
              <a:buSzPts val="1200"/>
              <a:buFont typeface="Gill Sans"/>
              <a:buNone/>
              <a:defRPr sz="12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cxnSp>
        <p:nvCxnSpPr>
          <p:cNvPr id="95" name="Google Shape;95;p14"/>
          <p:cNvCxnSpPr/>
          <p:nvPr/>
        </p:nvCxnSpPr>
        <p:spPr>
          <a:xfrm>
            <a:off x="6457950" y="421276"/>
            <a:ext cx="2686050" cy="0"/>
          </a:xfrm>
          <a:prstGeom prst="straightConnector1">
            <a:avLst/>
          </a:prstGeom>
          <a:noFill/>
          <a:ln cap="flat" cmpd="sng" w="12700">
            <a:solidFill>
              <a:schemeClr val="dk2"/>
            </a:solidFill>
            <a:prstDash val="solid"/>
            <a:round/>
            <a:headEnd len="sm" w="sm" type="none"/>
            <a:tailEnd len="sm" w="sm" type="none"/>
          </a:ln>
        </p:spPr>
      </p:cxnSp>
      <p:sp>
        <p:nvSpPr>
          <p:cNvPr id="96" name="Google Shape;96;p14"/>
          <p:cNvSpPr txBox="1"/>
          <p:nvPr>
            <p:ph type="title"/>
          </p:nvPr>
        </p:nvSpPr>
        <p:spPr>
          <a:xfrm>
            <a:off x="628650" y="595097"/>
            <a:ext cx="7886700" cy="5430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accent1"/>
              </a:buClr>
              <a:buSzPts val="3200"/>
              <a:buFont typeface="Calibri"/>
              <a:buNone/>
              <a:defRPr sz="3200">
                <a:solidFill>
                  <a:schemeClr val="accen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7" name="Google Shape;97;p14"/>
          <p:cNvSpPr txBox="1"/>
          <p:nvPr>
            <p:ph idx="2" type="body"/>
          </p:nvPr>
        </p:nvSpPr>
        <p:spPr>
          <a:xfrm>
            <a:off x="628650" y="1244991"/>
            <a:ext cx="7886700" cy="3157192"/>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Font typeface="Arial"/>
              <a:buChar char="•"/>
              <a:defRPr sz="2400">
                <a:solidFill>
                  <a:schemeClr val="dk1"/>
                </a:solidFill>
              </a:defRPr>
            </a:lvl1pPr>
            <a:lvl2pPr indent="-330200" lvl="1" marL="914400" algn="l">
              <a:spcBef>
                <a:spcPts val="320"/>
              </a:spcBef>
              <a:spcAft>
                <a:spcPts val="0"/>
              </a:spcAft>
              <a:buClr>
                <a:schemeClr val="dk1"/>
              </a:buClr>
              <a:buSzPts val="1600"/>
              <a:buFont typeface="Arial"/>
              <a:buChar char="•"/>
              <a:defRPr sz="1600">
                <a:solidFill>
                  <a:schemeClr val="dk1"/>
                </a:solidFill>
              </a:defRPr>
            </a:lvl2pPr>
            <a:lvl3pPr indent="-330200" lvl="2" marL="1371600" algn="l">
              <a:spcBef>
                <a:spcPts val="320"/>
              </a:spcBef>
              <a:spcAft>
                <a:spcPts val="0"/>
              </a:spcAft>
              <a:buClr>
                <a:schemeClr val="dk1"/>
              </a:buClr>
              <a:buSzPts val="1600"/>
              <a:buFont typeface="Arial"/>
              <a:buChar char="•"/>
              <a:defRPr sz="1600">
                <a:solidFill>
                  <a:schemeClr val="dk1"/>
                </a:solidFill>
              </a:defRPr>
            </a:lvl3pPr>
            <a:lvl4pPr indent="-330200" lvl="3" marL="1828800" algn="l">
              <a:spcBef>
                <a:spcPts val="320"/>
              </a:spcBef>
              <a:spcAft>
                <a:spcPts val="0"/>
              </a:spcAft>
              <a:buClr>
                <a:schemeClr val="dk1"/>
              </a:buClr>
              <a:buSzPts val="1600"/>
              <a:buFont typeface="Arial"/>
              <a:buChar char="•"/>
              <a:defRPr sz="1600">
                <a:solidFill>
                  <a:schemeClr val="dk1"/>
                </a:solidFill>
              </a:defRPr>
            </a:lvl4pPr>
            <a:lvl5pPr indent="-228600" lvl="4" marL="2286000" algn="l">
              <a:spcBef>
                <a:spcPts val="225"/>
              </a:spcBef>
              <a:spcAft>
                <a:spcPts val="0"/>
              </a:spcAft>
              <a:buClr>
                <a:schemeClr val="dk1"/>
              </a:buClr>
              <a:buSzPts val="1125"/>
              <a:buFont typeface="Gill Sans"/>
              <a:buNone/>
              <a:defRPr sz="1125"/>
            </a:lvl5pPr>
            <a:lvl6pPr indent="-300037" lvl="5" marL="2743200" algn="l">
              <a:spcBef>
                <a:spcPts val="225"/>
              </a:spcBef>
              <a:spcAft>
                <a:spcPts val="0"/>
              </a:spcAft>
              <a:buClr>
                <a:schemeClr val="dk1"/>
              </a:buClr>
              <a:buSzPts val="1125"/>
              <a:buChar char="•"/>
              <a:defRPr sz="1125"/>
            </a:lvl6pPr>
            <a:lvl7pPr indent="-300037" lvl="6" marL="3200400" algn="l">
              <a:spcBef>
                <a:spcPts val="225"/>
              </a:spcBef>
              <a:spcAft>
                <a:spcPts val="0"/>
              </a:spcAft>
              <a:buClr>
                <a:schemeClr val="dk1"/>
              </a:buClr>
              <a:buSzPts val="1125"/>
              <a:buChar char="•"/>
              <a:defRPr sz="1125"/>
            </a:lvl7pPr>
            <a:lvl8pPr indent="-300037" lvl="7" marL="3657600" algn="l">
              <a:spcBef>
                <a:spcPts val="225"/>
              </a:spcBef>
              <a:spcAft>
                <a:spcPts val="0"/>
              </a:spcAft>
              <a:buClr>
                <a:schemeClr val="dk1"/>
              </a:buClr>
              <a:buSzPts val="1125"/>
              <a:buChar char="•"/>
              <a:defRPr sz="1125"/>
            </a:lvl8pPr>
            <a:lvl9pPr indent="-300037" lvl="8" marL="4114800" algn="l">
              <a:spcBef>
                <a:spcPts val="225"/>
              </a:spcBef>
              <a:spcAft>
                <a:spcPts val="0"/>
              </a:spcAft>
              <a:buClr>
                <a:schemeClr val="dk1"/>
              </a:buClr>
              <a:buSzPts val="1125"/>
              <a:buChar char="•"/>
              <a:defRPr sz="1125"/>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hoto - no content">
  <p:cSld name="Photo - no content">
    <p:spTree>
      <p:nvGrpSpPr>
        <p:cNvPr id="98" name="Shape 98"/>
        <p:cNvGrpSpPr/>
        <p:nvPr/>
      </p:nvGrpSpPr>
      <p:grpSpPr>
        <a:xfrm>
          <a:off x="0" y="0"/>
          <a:ext cx="0" cy="0"/>
          <a:chOff x="0" y="0"/>
          <a:chExt cx="0" cy="0"/>
        </a:xfrm>
      </p:grpSpPr>
      <p:pic>
        <p:nvPicPr>
          <p:cNvPr id="99" name="Google Shape;99;p15"/>
          <p:cNvPicPr preferRelativeResize="0"/>
          <p:nvPr/>
        </p:nvPicPr>
        <p:blipFill rotWithShape="1">
          <a:blip r:embed="rId2">
            <a:alphaModFix/>
          </a:blip>
          <a:srcRect b="0" l="0" r="0" t="0"/>
          <a:stretch/>
        </p:blipFill>
        <p:spPr>
          <a:xfrm>
            <a:off x="0" y="2449285"/>
            <a:ext cx="9144000" cy="2694215"/>
          </a:xfrm>
          <a:prstGeom prst="rect">
            <a:avLst/>
          </a:prstGeom>
          <a:noFill/>
          <a:ln>
            <a:noFill/>
          </a:ln>
        </p:spPr>
      </p:pic>
      <p:sp>
        <p:nvSpPr>
          <p:cNvPr id="100" name="Google Shape;100;p15"/>
          <p:cNvSpPr/>
          <p:nvPr/>
        </p:nvSpPr>
        <p:spPr>
          <a:xfrm>
            <a:off x="1" y="-3"/>
            <a:ext cx="9143999" cy="5143502"/>
          </a:xfrm>
          <a:prstGeom prst="rect">
            <a:avLst/>
          </a:prstGeom>
          <a:gradFill>
            <a:gsLst>
              <a:gs pos="0">
                <a:srgbClr val="C7E29B"/>
              </a:gs>
              <a:gs pos="55000">
                <a:srgbClr val="F4F3EC"/>
              </a:gs>
              <a:gs pos="100000">
                <a:srgbClr val="FFFFFF">
                  <a:alpha val="69803"/>
                </a:srgbClr>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101" name="Google Shape;101;p1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104" name="Google Shape;104;p15"/>
          <p:cNvPicPr preferRelativeResize="0"/>
          <p:nvPr/>
        </p:nvPicPr>
        <p:blipFill rotWithShape="1">
          <a:blip r:embed="rId3">
            <a:alphaModFix/>
          </a:blip>
          <a:srcRect b="0" l="0" r="0" t="0"/>
          <a:stretch/>
        </p:blipFill>
        <p:spPr>
          <a:xfrm>
            <a:off x="7577864" y="4420637"/>
            <a:ext cx="353147" cy="555353"/>
          </a:xfrm>
          <a:prstGeom prst="rect">
            <a:avLst/>
          </a:prstGeom>
          <a:noFill/>
          <a:ln>
            <a:noFill/>
          </a:ln>
        </p:spPr>
      </p:pic>
      <p:sp>
        <p:nvSpPr>
          <p:cNvPr id="105" name="Google Shape;105;p15"/>
          <p:cNvSpPr txBox="1"/>
          <p:nvPr>
            <p:ph idx="1" type="body"/>
          </p:nvPr>
        </p:nvSpPr>
        <p:spPr>
          <a:xfrm>
            <a:off x="6457950" y="205588"/>
            <a:ext cx="2686050" cy="200825"/>
          </a:xfrm>
          <a:prstGeom prst="rect">
            <a:avLst/>
          </a:prstGeom>
          <a:noFill/>
          <a:ln>
            <a:noFill/>
          </a:ln>
        </p:spPr>
        <p:txBody>
          <a:bodyPr anchorCtr="0" anchor="t" bIns="45700" lIns="0" spcFirstLastPara="1" rIns="91425" wrap="square" tIns="0">
            <a:noAutofit/>
          </a:bodyPr>
          <a:lstStyle>
            <a:lvl1pPr indent="-228600" lvl="0" marL="457200" algn="l">
              <a:spcBef>
                <a:spcPts val="360"/>
              </a:spcBef>
              <a:spcAft>
                <a:spcPts val="0"/>
              </a:spcAft>
              <a:buClr>
                <a:schemeClr val="dk2"/>
              </a:buClr>
              <a:buSzPts val="1800"/>
              <a:buFont typeface="Gill Sans"/>
              <a:buNone/>
              <a:defRPr sz="1800">
                <a:solidFill>
                  <a:schemeClr val="dk2"/>
                </a:solidFill>
              </a:defRPr>
            </a:lvl1pPr>
            <a:lvl2pPr indent="-228600" lvl="1" marL="914400" algn="l">
              <a:spcBef>
                <a:spcPts val="240"/>
              </a:spcBef>
              <a:spcAft>
                <a:spcPts val="0"/>
              </a:spcAft>
              <a:buClr>
                <a:schemeClr val="dk1"/>
              </a:buClr>
              <a:buSzPts val="1200"/>
              <a:buFont typeface="Gill Sans"/>
              <a:buNone/>
              <a:defRPr sz="1200"/>
            </a:lvl2pPr>
            <a:lvl3pPr indent="-228600" lvl="2" marL="1371600" algn="l">
              <a:spcBef>
                <a:spcPts val="240"/>
              </a:spcBef>
              <a:spcAft>
                <a:spcPts val="0"/>
              </a:spcAft>
              <a:buClr>
                <a:schemeClr val="dk1"/>
              </a:buClr>
              <a:buSzPts val="1200"/>
              <a:buFont typeface="Gill Sans"/>
              <a:buNone/>
              <a:defRPr sz="1200"/>
            </a:lvl3pPr>
            <a:lvl4pPr indent="-228600" lvl="3" marL="1828800" algn="l">
              <a:spcBef>
                <a:spcPts val="240"/>
              </a:spcBef>
              <a:spcAft>
                <a:spcPts val="0"/>
              </a:spcAft>
              <a:buClr>
                <a:schemeClr val="dk1"/>
              </a:buClr>
              <a:buSzPts val="1200"/>
              <a:buFont typeface="Gill Sans"/>
              <a:buNone/>
              <a:defRPr sz="1200"/>
            </a:lvl4pPr>
            <a:lvl5pPr indent="-228600" lvl="4" marL="2286000" algn="l">
              <a:spcBef>
                <a:spcPts val="240"/>
              </a:spcBef>
              <a:spcAft>
                <a:spcPts val="0"/>
              </a:spcAft>
              <a:buClr>
                <a:schemeClr val="dk1"/>
              </a:buClr>
              <a:buSzPts val="1200"/>
              <a:buFont typeface="Gill Sans"/>
              <a:buNone/>
              <a:defRPr sz="12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cxnSp>
        <p:nvCxnSpPr>
          <p:cNvPr id="106" name="Google Shape;106;p15"/>
          <p:cNvCxnSpPr/>
          <p:nvPr/>
        </p:nvCxnSpPr>
        <p:spPr>
          <a:xfrm>
            <a:off x="6457950" y="421276"/>
            <a:ext cx="2686050" cy="0"/>
          </a:xfrm>
          <a:prstGeom prst="straightConnector1">
            <a:avLst/>
          </a:prstGeom>
          <a:noFill/>
          <a:ln cap="flat" cmpd="sng" w="12700">
            <a:solidFill>
              <a:schemeClr val="dk2"/>
            </a:solidFill>
            <a:prstDash val="solid"/>
            <a:round/>
            <a:headEnd len="sm" w="sm" type="none"/>
            <a:tailEnd len="sm" w="sm" type="none"/>
          </a:ln>
        </p:spPr>
      </p:cxnSp>
      <p:sp>
        <p:nvSpPr>
          <p:cNvPr id="107" name="Google Shape;107;p15"/>
          <p:cNvSpPr txBox="1"/>
          <p:nvPr>
            <p:ph type="title"/>
          </p:nvPr>
        </p:nvSpPr>
        <p:spPr>
          <a:xfrm>
            <a:off x="628650" y="595097"/>
            <a:ext cx="7886700" cy="5430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accent1"/>
              </a:buClr>
              <a:buSzPts val="3200"/>
              <a:buFont typeface="Calibri"/>
              <a:buNone/>
              <a:defRPr sz="3200">
                <a:solidFill>
                  <a:schemeClr val="accen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neycomb - left content">
  <p:cSld name="Honeycomb - left content">
    <p:spTree>
      <p:nvGrpSpPr>
        <p:cNvPr id="108" name="Shape 108"/>
        <p:cNvGrpSpPr/>
        <p:nvPr/>
      </p:nvGrpSpPr>
      <p:grpSpPr>
        <a:xfrm>
          <a:off x="0" y="0"/>
          <a:ext cx="0" cy="0"/>
          <a:chOff x="0" y="0"/>
          <a:chExt cx="0" cy="0"/>
        </a:xfrm>
      </p:grpSpPr>
      <p:sp>
        <p:nvSpPr>
          <p:cNvPr id="109" name="Google Shape;109;p16"/>
          <p:cNvSpPr/>
          <p:nvPr/>
        </p:nvSpPr>
        <p:spPr>
          <a:xfrm rot="10800000">
            <a:off x="0" y="3448597"/>
            <a:ext cx="9144000" cy="1704635"/>
          </a:xfrm>
          <a:prstGeom prst="rect">
            <a:avLst/>
          </a:prstGeom>
          <a:gradFill>
            <a:gsLst>
              <a:gs pos="0">
                <a:srgbClr val="C7E29B"/>
              </a:gs>
              <a:gs pos="36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110" name="Google Shape;110;p16"/>
          <p:cNvSpPr/>
          <p:nvPr/>
        </p:nvSpPr>
        <p:spPr>
          <a:xfrm>
            <a:off x="0" y="-1"/>
            <a:ext cx="9144000" cy="1743893"/>
          </a:xfrm>
          <a:prstGeom prst="rect">
            <a:avLst/>
          </a:prstGeom>
          <a:gradFill>
            <a:gsLst>
              <a:gs pos="0">
                <a:srgbClr val="C7E29B"/>
              </a:gs>
              <a:gs pos="36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grpSp>
        <p:nvGrpSpPr>
          <p:cNvPr id="111" name="Google Shape;111;p16"/>
          <p:cNvGrpSpPr/>
          <p:nvPr/>
        </p:nvGrpSpPr>
        <p:grpSpPr>
          <a:xfrm rot="10800000">
            <a:off x="-9053" y="3587334"/>
            <a:ext cx="3113712" cy="1556846"/>
            <a:chOff x="4436612" y="-2"/>
            <a:chExt cx="4707390" cy="2353680"/>
          </a:xfrm>
        </p:grpSpPr>
        <p:sp>
          <p:nvSpPr>
            <p:cNvPr id="112" name="Google Shape;112;p16"/>
            <p:cNvSpPr/>
            <p:nvPr/>
          </p:nvSpPr>
          <p:spPr>
            <a:xfrm>
              <a:off x="7378731"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3" name="Google Shape;113;p16"/>
            <p:cNvSpPr/>
            <p:nvPr/>
          </p:nvSpPr>
          <p:spPr>
            <a:xfrm>
              <a:off x="7967154"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4" name="Google Shape;114;p16"/>
            <p:cNvSpPr/>
            <p:nvPr/>
          </p:nvSpPr>
          <p:spPr>
            <a:xfrm>
              <a:off x="8555577"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5" name="Google Shape;115;p16"/>
            <p:cNvSpPr/>
            <p:nvPr/>
          </p:nvSpPr>
          <p:spPr>
            <a:xfrm>
              <a:off x="5613460"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6" name="Google Shape;116;p16"/>
            <p:cNvSpPr/>
            <p:nvPr/>
          </p:nvSpPr>
          <p:spPr>
            <a:xfrm>
              <a:off x="6201883"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7" name="Google Shape;117;p16"/>
            <p:cNvSpPr/>
            <p:nvPr/>
          </p:nvSpPr>
          <p:spPr>
            <a:xfrm>
              <a:off x="6790306"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8" name="Google Shape;118;p16"/>
            <p:cNvSpPr/>
            <p:nvPr/>
          </p:nvSpPr>
          <p:spPr>
            <a:xfrm>
              <a:off x="7378731" y="58842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19" name="Google Shape;119;p16"/>
            <p:cNvSpPr/>
            <p:nvPr/>
          </p:nvSpPr>
          <p:spPr>
            <a:xfrm>
              <a:off x="7967154"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0" name="Google Shape;120;p16"/>
            <p:cNvSpPr/>
            <p:nvPr/>
          </p:nvSpPr>
          <p:spPr>
            <a:xfrm>
              <a:off x="8555577"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1" name="Google Shape;121;p16"/>
            <p:cNvSpPr/>
            <p:nvPr/>
          </p:nvSpPr>
          <p:spPr>
            <a:xfrm>
              <a:off x="5613460"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2" name="Google Shape;122;p16"/>
            <p:cNvSpPr/>
            <p:nvPr/>
          </p:nvSpPr>
          <p:spPr>
            <a:xfrm>
              <a:off x="6201883"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3" name="Google Shape;123;p16"/>
            <p:cNvSpPr/>
            <p:nvPr/>
          </p:nvSpPr>
          <p:spPr>
            <a:xfrm>
              <a:off x="6790306"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4" name="Google Shape;124;p16"/>
            <p:cNvSpPr/>
            <p:nvPr/>
          </p:nvSpPr>
          <p:spPr>
            <a:xfrm>
              <a:off x="4436612"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5" name="Google Shape;125;p16"/>
            <p:cNvSpPr/>
            <p:nvPr/>
          </p:nvSpPr>
          <p:spPr>
            <a:xfrm>
              <a:off x="5025037"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6" name="Google Shape;126;p16"/>
            <p:cNvSpPr/>
            <p:nvPr/>
          </p:nvSpPr>
          <p:spPr>
            <a:xfrm>
              <a:off x="7378729" y="1176836"/>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7" name="Google Shape;127;p16"/>
            <p:cNvSpPr/>
            <p:nvPr/>
          </p:nvSpPr>
          <p:spPr>
            <a:xfrm>
              <a:off x="7967152"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8" name="Google Shape;128;p16"/>
            <p:cNvSpPr/>
            <p:nvPr/>
          </p:nvSpPr>
          <p:spPr>
            <a:xfrm>
              <a:off x="8555575"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29" name="Google Shape;129;p16"/>
            <p:cNvSpPr/>
            <p:nvPr/>
          </p:nvSpPr>
          <p:spPr>
            <a:xfrm>
              <a:off x="6201881"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0" name="Google Shape;130;p16"/>
            <p:cNvSpPr/>
            <p:nvPr/>
          </p:nvSpPr>
          <p:spPr>
            <a:xfrm>
              <a:off x="6790306"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1" name="Google Shape;131;p16"/>
            <p:cNvSpPr/>
            <p:nvPr/>
          </p:nvSpPr>
          <p:spPr>
            <a:xfrm>
              <a:off x="8555579" y="1765255"/>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2" name="Google Shape;132;p16"/>
            <p:cNvSpPr/>
            <p:nvPr/>
          </p:nvSpPr>
          <p:spPr>
            <a:xfrm>
              <a:off x="6790308" y="176525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3" name="Google Shape;133;p16"/>
            <p:cNvSpPr/>
            <p:nvPr/>
          </p:nvSpPr>
          <p:spPr>
            <a:xfrm>
              <a:off x="7378731"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4" name="Google Shape;134;p16"/>
            <p:cNvSpPr/>
            <p:nvPr/>
          </p:nvSpPr>
          <p:spPr>
            <a:xfrm>
              <a:off x="7967154"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5" name="Google Shape;135;p16"/>
            <p:cNvSpPr/>
            <p:nvPr/>
          </p:nvSpPr>
          <p:spPr>
            <a:xfrm>
              <a:off x="5613460"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6" name="Google Shape;136;p16"/>
            <p:cNvSpPr/>
            <p:nvPr/>
          </p:nvSpPr>
          <p:spPr>
            <a:xfrm>
              <a:off x="6201885"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grpSp>
      <p:grpSp>
        <p:nvGrpSpPr>
          <p:cNvPr id="137" name="Google Shape;137;p16"/>
          <p:cNvGrpSpPr/>
          <p:nvPr/>
        </p:nvGrpSpPr>
        <p:grpSpPr>
          <a:xfrm>
            <a:off x="6030288" y="0"/>
            <a:ext cx="3113712" cy="1556846"/>
            <a:chOff x="4436612" y="-2"/>
            <a:chExt cx="4707390" cy="2353680"/>
          </a:xfrm>
        </p:grpSpPr>
        <p:sp>
          <p:nvSpPr>
            <p:cNvPr id="138" name="Google Shape;138;p16"/>
            <p:cNvSpPr/>
            <p:nvPr/>
          </p:nvSpPr>
          <p:spPr>
            <a:xfrm>
              <a:off x="7378731"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39" name="Google Shape;139;p16"/>
            <p:cNvSpPr/>
            <p:nvPr/>
          </p:nvSpPr>
          <p:spPr>
            <a:xfrm>
              <a:off x="7967154"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0" name="Google Shape;140;p16"/>
            <p:cNvSpPr/>
            <p:nvPr/>
          </p:nvSpPr>
          <p:spPr>
            <a:xfrm>
              <a:off x="8555577"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1" name="Google Shape;141;p16"/>
            <p:cNvSpPr/>
            <p:nvPr/>
          </p:nvSpPr>
          <p:spPr>
            <a:xfrm>
              <a:off x="5613460"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2" name="Google Shape;142;p16"/>
            <p:cNvSpPr/>
            <p:nvPr/>
          </p:nvSpPr>
          <p:spPr>
            <a:xfrm>
              <a:off x="6201883"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3" name="Google Shape;143;p16"/>
            <p:cNvSpPr/>
            <p:nvPr/>
          </p:nvSpPr>
          <p:spPr>
            <a:xfrm>
              <a:off x="6790306"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4" name="Google Shape;144;p16"/>
            <p:cNvSpPr/>
            <p:nvPr/>
          </p:nvSpPr>
          <p:spPr>
            <a:xfrm>
              <a:off x="7378731" y="58842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5" name="Google Shape;145;p16"/>
            <p:cNvSpPr/>
            <p:nvPr/>
          </p:nvSpPr>
          <p:spPr>
            <a:xfrm>
              <a:off x="7967154"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6" name="Google Shape;146;p16"/>
            <p:cNvSpPr/>
            <p:nvPr/>
          </p:nvSpPr>
          <p:spPr>
            <a:xfrm>
              <a:off x="8555577"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7" name="Google Shape;147;p16"/>
            <p:cNvSpPr/>
            <p:nvPr/>
          </p:nvSpPr>
          <p:spPr>
            <a:xfrm>
              <a:off x="5613460"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8" name="Google Shape;148;p16"/>
            <p:cNvSpPr/>
            <p:nvPr/>
          </p:nvSpPr>
          <p:spPr>
            <a:xfrm>
              <a:off x="6201883"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49" name="Google Shape;149;p16"/>
            <p:cNvSpPr/>
            <p:nvPr/>
          </p:nvSpPr>
          <p:spPr>
            <a:xfrm>
              <a:off x="6790306"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0" name="Google Shape;150;p16"/>
            <p:cNvSpPr/>
            <p:nvPr/>
          </p:nvSpPr>
          <p:spPr>
            <a:xfrm>
              <a:off x="4436612"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1" name="Google Shape;151;p16"/>
            <p:cNvSpPr/>
            <p:nvPr/>
          </p:nvSpPr>
          <p:spPr>
            <a:xfrm>
              <a:off x="5025037"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2" name="Google Shape;152;p16"/>
            <p:cNvSpPr/>
            <p:nvPr/>
          </p:nvSpPr>
          <p:spPr>
            <a:xfrm>
              <a:off x="7378729" y="1176836"/>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3" name="Google Shape;153;p16"/>
            <p:cNvSpPr/>
            <p:nvPr/>
          </p:nvSpPr>
          <p:spPr>
            <a:xfrm>
              <a:off x="7967152"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4" name="Google Shape;154;p16"/>
            <p:cNvSpPr/>
            <p:nvPr/>
          </p:nvSpPr>
          <p:spPr>
            <a:xfrm>
              <a:off x="8555575"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5" name="Google Shape;155;p16"/>
            <p:cNvSpPr/>
            <p:nvPr/>
          </p:nvSpPr>
          <p:spPr>
            <a:xfrm>
              <a:off x="6201881"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6" name="Google Shape;156;p16"/>
            <p:cNvSpPr/>
            <p:nvPr/>
          </p:nvSpPr>
          <p:spPr>
            <a:xfrm>
              <a:off x="6790306"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7" name="Google Shape;157;p16"/>
            <p:cNvSpPr/>
            <p:nvPr/>
          </p:nvSpPr>
          <p:spPr>
            <a:xfrm>
              <a:off x="8555579" y="1765255"/>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8" name="Google Shape;158;p16"/>
            <p:cNvSpPr/>
            <p:nvPr/>
          </p:nvSpPr>
          <p:spPr>
            <a:xfrm>
              <a:off x="6790308" y="176525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59" name="Google Shape;159;p16"/>
            <p:cNvSpPr/>
            <p:nvPr/>
          </p:nvSpPr>
          <p:spPr>
            <a:xfrm>
              <a:off x="7378731"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60" name="Google Shape;160;p16"/>
            <p:cNvSpPr/>
            <p:nvPr/>
          </p:nvSpPr>
          <p:spPr>
            <a:xfrm>
              <a:off x="7967154"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61" name="Google Shape;161;p16"/>
            <p:cNvSpPr/>
            <p:nvPr/>
          </p:nvSpPr>
          <p:spPr>
            <a:xfrm>
              <a:off x="5613460"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62" name="Google Shape;162;p16"/>
            <p:cNvSpPr/>
            <p:nvPr/>
          </p:nvSpPr>
          <p:spPr>
            <a:xfrm>
              <a:off x="6201885"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grpSp>
      <p:sp>
        <p:nvSpPr>
          <p:cNvPr id="163" name="Google Shape;163;p16"/>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4" name="Google Shape;164;p16"/>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65" name="Google Shape;165;p16"/>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166" name="Google Shape;166;p16"/>
          <p:cNvPicPr preferRelativeResize="0"/>
          <p:nvPr/>
        </p:nvPicPr>
        <p:blipFill rotWithShape="1">
          <a:blip r:embed="rId2">
            <a:alphaModFix/>
          </a:blip>
          <a:srcRect b="0" l="0" r="0" t="0"/>
          <a:stretch/>
        </p:blipFill>
        <p:spPr>
          <a:xfrm>
            <a:off x="7577864" y="4420637"/>
            <a:ext cx="353147" cy="555353"/>
          </a:xfrm>
          <a:prstGeom prst="rect">
            <a:avLst/>
          </a:prstGeom>
          <a:noFill/>
          <a:ln>
            <a:noFill/>
          </a:ln>
        </p:spPr>
      </p:pic>
      <p:sp>
        <p:nvSpPr>
          <p:cNvPr id="167" name="Google Shape;167;p16"/>
          <p:cNvSpPr txBox="1"/>
          <p:nvPr>
            <p:ph type="title"/>
          </p:nvPr>
        </p:nvSpPr>
        <p:spPr>
          <a:xfrm>
            <a:off x="628650" y="595097"/>
            <a:ext cx="7886700" cy="5430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accent1"/>
              </a:buClr>
              <a:buSzPts val="3200"/>
              <a:buFont typeface="Calibri"/>
              <a:buNone/>
              <a:defRPr sz="3200">
                <a:solidFill>
                  <a:schemeClr val="accen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8" name="Google Shape;168;p16"/>
          <p:cNvSpPr txBox="1"/>
          <p:nvPr>
            <p:ph idx="1" type="body"/>
          </p:nvPr>
        </p:nvSpPr>
        <p:spPr>
          <a:xfrm>
            <a:off x="628650" y="1244991"/>
            <a:ext cx="7886700" cy="3157192"/>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Font typeface="Arial"/>
              <a:buChar char="•"/>
              <a:defRPr sz="2400">
                <a:solidFill>
                  <a:schemeClr val="dk1"/>
                </a:solidFill>
              </a:defRPr>
            </a:lvl1pPr>
            <a:lvl2pPr indent="-330200" lvl="1" marL="914400" algn="l">
              <a:spcBef>
                <a:spcPts val="320"/>
              </a:spcBef>
              <a:spcAft>
                <a:spcPts val="0"/>
              </a:spcAft>
              <a:buClr>
                <a:schemeClr val="dk1"/>
              </a:buClr>
              <a:buSzPts val="1600"/>
              <a:buFont typeface="Arial"/>
              <a:buChar char="•"/>
              <a:defRPr sz="1600">
                <a:solidFill>
                  <a:schemeClr val="dk1"/>
                </a:solidFill>
              </a:defRPr>
            </a:lvl2pPr>
            <a:lvl3pPr indent="-330200" lvl="2" marL="1371600" algn="l">
              <a:spcBef>
                <a:spcPts val="320"/>
              </a:spcBef>
              <a:spcAft>
                <a:spcPts val="0"/>
              </a:spcAft>
              <a:buClr>
                <a:schemeClr val="dk1"/>
              </a:buClr>
              <a:buSzPts val="1600"/>
              <a:buFont typeface="Arial"/>
              <a:buChar char="•"/>
              <a:defRPr sz="1600">
                <a:solidFill>
                  <a:schemeClr val="dk1"/>
                </a:solidFill>
              </a:defRPr>
            </a:lvl3pPr>
            <a:lvl4pPr indent="-330200" lvl="3" marL="1828800" algn="l">
              <a:spcBef>
                <a:spcPts val="320"/>
              </a:spcBef>
              <a:spcAft>
                <a:spcPts val="0"/>
              </a:spcAft>
              <a:buClr>
                <a:schemeClr val="dk1"/>
              </a:buClr>
              <a:buSzPts val="1600"/>
              <a:buFont typeface="Arial"/>
              <a:buChar char="•"/>
              <a:defRPr sz="1600">
                <a:solidFill>
                  <a:schemeClr val="dk1"/>
                </a:solidFill>
              </a:defRPr>
            </a:lvl4pPr>
            <a:lvl5pPr indent="-228600" lvl="4" marL="2286000" algn="l">
              <a:spcBef>
                <a:spcPts val="225"/>
              </a:spcBef>
              <a:spcAft>
                <a:spcPts val="0"/>
              </a:spcAft>
              <a:buClr>
                <a:schemeClr val="dk1"/>
              </a:buClr>
              <a:buSzPts val="1125"/>
              <a:buFont typeface="Gill Sans"/>
              <a:buNone/>
              <a:defRPr sz="1125"/>
            </a:lvl5pPr>
            <a:lvl6pPr indent="-300037" lvl="5" marL="2743200" algn="l">
              <a:spcBef>
                <a:spcPts val="225"/>
              </a:spcBef>
              <a:spcAft>
                <a:spcPts val="0"/>
              </a:spcAft>
              <a:buClr>
                <a:schemeClr val="dk1"/>
              </a:buClr>
              <a:buSzPts val="1125"/>
              <a:buChar char="•"/>
              <a:defRPr sz="1125"/>
            </a:lvl6pPr>
            <a:lvl7pPr indent="-300037" lvl="6" marL="3200400" algn="l">
              <a:spcBef>
                <a:spcPts val="225"/>
              </a:spcBef>
              <a:spcAft>
                <a:spcPts val="0"/>
              </a:spcAft>
              <a:buClr>
                <a:schemeClr val="dk1"/>
              </a:buClr>
              <a:buSzPts val="1125"/>
              <a:buChar char="•"/>
              <a:defRPr sz="1125"/>
            </a:lvl7pPr>
            <a:lvl8pPr indent="-300037" lvl="7" marL="3657600" algn="l">
              <a:spcBef>
                <a:spcPts val="225"/>
              </a:spcBef>
              <a:spcAft>
                <a:spcPts val="0"/>
              </a:spcAft>
              <a:buClr>
                <a:schemeClr val="dk1"/>
              </a:buClr>
              <a:buSzPts val="1125"/>
              <a:buChar char="•"/>
              <a:defRPr sz="1125"/>
            </a:lvl8pPr>
            <a:lvl9pPr indent="-300037" lvl="8" marL="4114800" algn="l">
              <a:spcBef>
                <a:spcPts val="225"/>
              </a:spcBef>
              <a:spcAft>
                <a:spcPts val="0"/>
              </a:spcAft>
              <a:buClr>
                <a:schemeClr val="dk1"/>
              </a:buClr>
              <a:buSzPts val="1125"/>
              <a:buChar char="•"/>
              <a:defRPr sz="1125"/>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adient left content">
  <p:cSld name="Gradient left content">
    <p:spTree>
      <p:nvGrpSpPr>
        <p:cNvPr id="169" name="Shape 169"/>
        <p:cNvGrpSpPr/>
        <p:nvPr/>
      </p:nvGrpSpPr>
      <p:grpSpPr>
        <a:xfrm>
          <a:off x="0" y="0"/>
          <a:ext cx="0" cy="0"/>
          <a:chOff x="0" y="0"/>
          <a:chExt cx="0" cy="0"/>
        </a:xfrm>
      </p:grpSpPr>
      <p:sp>
        <p:nvSpPr>
          <p:cNvPr id="170" name="Google Shape;170;p17"/>
          <p:cNvSpPr/>
          <p:nvPr/>
        </p:nvSpPr>
        <p:spPr>
          <a:xfrm>
            <a:off x="0" y="7284"/>
            <a:ext cx="9144000" cy="2475414"/>
          </a:xfrm>
          <a:prstGeom prst="rect">
            <a:avLst/>
          </a:prstGeom>
          <a:gradFill>
            <a:gsLst>
              <a:gs pos="0">
                <a:srgbClr val="C7E29B"/>
              </a:gs>
              <a:gs pos="31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171" name="Google Shape;171;p1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2" name="Google Shape;172;p1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3" name="Google Shape;173;p1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74" name="Google Shape;174;p17"/>
          <p:cNvSpPr txBox="1"/>
          <p:nvPr>
            <p:ph idx="1" type="body"/>
          </p:nvPr>
        </p:nvSpPr>
        <p:spPr>
          <a:xfrm>
            <a:off x="6457950" y="205588"/>
            <a:ext cx="2686050" cy="200825"/>
          </a:xfrm>
          <a:prstGeom prst="rect">
            <a:avLst/>
          </a:prstGeom>
          <a:noFill/>
          <a:ln>
            <a:noFill/>
          </a:ln>
        </p:spPr>
        <p:txBody>
          <a:bodyPr anchorCtr="0" anchor="t" bIns="45700" lIns="0" spcFirstLastPara="1" rIns="91425" wrap="square" tIns="0">
            <a:noAutofit/>
          </a:bodyPr>
          <a:lstStyle>
            <a:lvl1pPr indent="-228600" lvl="0" marL="457200" algn="l">
              <a:spcBef>
                <a:spcPts val="360"/>
              </a:spcBef>
              <a:spcAft>
                <a:spcPts val="0"/>
              </a:spcAft>
              <a:buClr>
                <a:schemeClr val="dk2"/>
              </a:buClr>
              <a:buSzPts val="1800"/>
              <a:buFont typeface="Gill Sans"/>
              <a:buNone/>
              <a:defRPr sz="1800">
                <a:solidFill>
                  <a:schemeClr val="dk2"/>
                </a:solidFill>
              </a:defRPr>
            </a:lvl1pPr>
            <a:lvl2pPr indent="-228600" lvl="1" marL="914400" algn="l">
              <a:spcBef>
                <a:spcPts val="240"/>
              </a:spcBef>
              <a:spcAft>
                <a:spcPts val="0"/>
              </a:spcAft>
              <a:buClr>
                <a:schemeClr val="dk1"/>
              </a:buClr>
              <a:buSzPts val="1200"/>
              <a:buFont typeface="Gill Sans"/>
              <a:buNone/>
              <a:defRPr sz="1200"/>
            </a:lvl2pPr>
            <a:lvl3pPr indent="-228600" lvl="2" marL="1371600" algn="l">
              <a:spcBef>
                <a:spcPts val="240"/>
              </a:spcBef>
              <a:spcAft>
                <a:spcPts val="0"/>
              </a:spcAft>
              <a:buClr>
                <a:schemeClr val="dk1"/>
              </a:buClr>
              <a:buSzPts val="1200"/>
              <a:buFont typeface="Gill Sans"/>
              <a:buNone/>
              <a:defRPr sz="1200"/>
            </a:lvl3pPr>
            <a:lvl4pPr indent="-228600" lvl="3" marL="1828800" algn="l">
              <a:spcBef>
                <a:spcPts val="240"/>
              </a:spcBef>
              <a:spcAft>
                <a:spcPts val="0"/>
              </a:spcAft>
              <a:buClr>
                <a:schemeClr val="dk1"/>
              </a:buClr>
              <a:buSzPts val="1200"/>
              <a:buFont typeface="Gill Sans"/>
              <a:buNone/>
              <a:defRPr sz="1200"/>
            </a:lvl4pPr>
            <a:lvl5pPr indent="-228600" lvl="4" marL="2286000" algn="l">
              <a:spcBef>
                <a:spcPts val="240"/>
              </a:spcBef>
              <a:spcAft>
                <a:spcPts val="0"/>
              </a:spcAft>
              <a:buClr>
                <a:schemeClr val="dk1"/>
              </a:buClr>
              <a:buSzPts val="1200"/>
              <a:buFont typeface="Gill Sans"/>
              <a:buNone/>
              <a:defRPr sz="12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cxnSp>
        <p:nvCxnSpPr>
          <p:cNvPr id="175" name="Google Shape;175;p17"/>
          <p:cNvCxnSpPr/>
          <p:nvPr/>
        </p:nvCxnSpPr>
        <p:spPr>
          <a:xfrm>
            <a:off x="6457950" y="421276"/>
            <a:ext cx="2686050" cy="0"/>
          </a:xfrm>
          <a:prstGeom prst="straightConnector1">
            <a:avLst/>
          </a:prstGeom>
          <a:noFill/>
          <a:ln cap="flat" cmpd="sng" w="12700">
            <a:solidFill>
              <a:schemeClr val="dk2"/>
            </a:solidFill>
            <a:prstDash val="solid"/>
            <a:round/>
            <a:headEnd len="sm" w="sm" type="none"/>
            <a:tailEnd len="sm" w="sm" type="none"/>
          </a:ln>
        </p:spPr>
      </p:cxnSp>
      <p:sp>
        <p:nvSpPr>
          <p:cNvPr id="176" name="Google Shape;176;p17"/>
          <p:cNvSpPr txBox="1"/>
          <p:nvPr>
            <p:ph type="title"/>
          </p:nvPr>
        </p:nvSpPr>
        <p:spPr>
          <a:xfrm>
            <a:off x="628650" y="595097"/>
            <a:ext cx="7886700" cy="5430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accent1"/>
              </a:buClr>
              <a:buSzPts val="3200"/>
              <a:buFont typeface="Calibri"/>
              <a:buNone/>
              <a:defRPr sz="3200">
                <a:solidFill>
                  <a:schemeClr val="accen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7" name="Google Shape;177;p17"/>
          <p:cNvSpPr txBox="1"/>
          <p:nvPr>
            <p:ph idx="2" type="body"/>
          </p:nvPr>
        </p:nvSpPr>
        <p:spPr>
          <a:xfrm>
            <a:off x="628650" y="1244991"/>
            <a:ext cx="7886700" cy="3157192"/>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Font typeface="Arial"/>
              <a:buChar char="•"/>
              <a:defRPr sz="2400">
                <a:solidFill>
                  <a:schemeClr val="dk1"/>
                </a:solidFill>
              </a:defRPr>
            </a:lvl1pPr>
            <a:lvl2pPr indent="-330200" lvl="1" marL="914400" algn="l">
              <a:spcBef>
                <a:spcPts val="320"/>
              </a:spcBef>
              <a:spcAft>
                <a:spcPts val="0"/>
              </a:spcAft>
              <a:buClr>
                <a:schemeClr val="dk1"/>
              </a:buClr>
              <a:buSzPts val="1600"/>
              <a:buFont typeface="Arial"/>
              <a:buChar char="•"/>
              <a:defRPr sz="1600">
                <a:solidFill>
                  <a:schemeClr val="dk1"/>
                </a:solidFill>
              </a:defRPr>
            </a:lvl2pPr>
            <a:lvl3pPr indent="-330200" lvl="2" marL="1371600" algn="l">
              <a:spcBef>
                <a:spcPts val="320"/>
              </a:spcBef>
              <a:spcAft>
                <a:spcPts val="0"/>
              </a:spcAft>
              <a:buClr>
                <a:schemeClr val="dk1"/>
              </a:buClr>
              <a:buSzPts val="1600"/>
              <a:buFont typeface="Arial"/>
              <a:buChar char="•"/>
              <a:defRPr sz="1600">
                <a:solidFill>
                  <a:schemeClr val="dk1"/>
                </a:solidFill>
              </a:defRPr>
            </a:lvl3pPr>
            <a:lvl4pPr indent="-330200" lvl="3" marL="1828800" algn="l">
              <a:spcBef>
                <a:spcPts val="320"/>
              </a:spcBef>
              <a:spcAft>
                <a:spcPts val="0"/>
              </a:spcAft>
              <a:buClr>
                <a:schemeClr val="dk1"/>
              </a:buClr>
              <a:buSzPts val="1600"/>
              <a:buFont typeface="Arial"/>
              <a:buChar char="•"/>
              <a:defRPr sz="1600">
                <a:solidFill>
                  <a:schemeClr val="dk1"/>
                </a:solidFill>
              </a:defRPr>
            </a:lvl4pPr>
            <a:lvl5pPr indent="-228600" lvl="4" marL="2286000" algn="l">
              <a:spcBef>
                <a:spcPts val="225"/>
              </a:spcBef>
              <a:spcAft>
                <a:spcPts val="0"/>
              </a:spcAft>
              <a:buClr>
                <a:schemeClr val="dk1"/>
              </a:buClr>
              <a:buSzPts val="1125"/>
              <a:buFont typeface="Gill Sans"/>
              <a:buNone/>
              <a:defRPr sz="1125"/>
            </a:lvl5pPr>
            <a:lvl6pPr indent="-300037" lvl="5" marL="2743200" algn="l">
              <a:spcBef>
                <a:spcPts val="225"/>
              </a:spcBef>
              <a:spcAft>
                <a:spcPts val="0"/>
              </a:spcAft>
              <a:buClr>
                <a:schemeClr val="dk1"/>
              </a:buClr>
              <a:buSzPts val="1125"/>
              <a:buChar char="•"/>
              <a:defRPr sz="1125"/>
            </a:lvl6pPr>
            <a:lvl7pPr indent="-300037" lvl="6" marL="3200400" algn="l">
              <a:spcBef>
                <a:spcPts val="225"/>
              </a:spcBef>
              <a:spcAft>
                <a:spcPts val="0"/>
              </a:spcAft>
              <a:buClr>
                <a:schemeClr val="dk1"/>
              </a:buClr>
              <a:buSzPts val="1125"/>
              <a:buChar char="•"/>
              <a:defRPr sz="1125"/>
            </a:lvl7pPr>
            <a:lvl8pPr indent="-300037" lvl="7" marL="3657600" algn="l">
              <a:spcBef>
                <a:spcPts val="225"/>
              </a:spcBef>
              <a:spcAft>
                <a:spcPts val="0"/>
              </a:spcAft>
              <a:buClr>
                <a:schemeClr val="dk1"/>
              </a:buClr>
              <a:buSzPts val="1125"/>
              <a:buChar char="•"/>
              <a:defRPr sz="1125"/>
            </a:lvl8pPr>
            <a:lvl9pPr indent="-300037" lvl="8" marL="4114800" algn="l">
              <a:spcBef>
                <a:spcPts val="225"/>
              </a:spcBef>
              <a:spcAft>
                <a:spcPts val="0"/>
              </a:spcAft>
              <a:buClr>
                <a:schemeClr val="dk1"/>
              </a:buClr>
              <a:buSzPts val="1125"/>
              <a:buChar char="•"/>
              <a:defRPr sz="1125"/>
            </a:lvl9pPr>
          </a:lstStyle>
          <a:p/>
        </p:txBody>
      </p:sp>
      <p:pic>
        <p:nvPicPr>
          <p:cNvPr id="178" name="Google Shape;178;p17"/>
          <p:cNvPicPr preferRelativeResize="0"/>
          <p:nvPr/>
        </p:nvPicPr>
        <p:blipFill rotWithShape="1">
          <a:blip r:embed="rId2">
            <a:alphaModFix/>
          </a:blip>
          <a:srcRect b="0" l="0" r="0" t="0"/>
          <a:stretch/>
        </p:blipFill>
        <p:spPr>
          <a:xfrm>
            <a:off x="7577864" y="4420637"/>
            <a:ext cx="353147" cy="555353"/>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Gradient - blank">
  <p:cSld name="Gradient - blank">
    <p:spTree>
      <p:nvGrpSpPr>
        <p:cNvPr id="179" name="Shape 179"/>
        <p:cNvGrpSpPr/>
        <p:nvPr/>
      </p:nvGrpSpPr>
      <p:grpSpPr>
        <a:xfrm>
          <a:off x="0" y="0"/>
          <a:ext cx="0" cy="0"/>
          <a:chOff x="0" y="0"/>
          <a:chExt cx="0" cy="0"/>
        </a:xfrm>
      </p:grpSpPr>
      <p:sp>
        <p:nvSpPr>
          <p:cNvPr id="180" name="Google Shape;180;p18"/>
          <p:cNvSpPr/>
          <p:nvPr/>
        </p:nvSpPr>
        <p:spPr>
          <a:xfrm>
            <a:off x="0" y="7284"/>
            <a:ext cx="9144000" cy="2475414"/>
          </a:xfrm>
          <a:prstGeom prst="rect">
            <a:avLst/>
          </a:prstGeom>
          <a:gradFill>
            <a:gsLst>
              <a:gs pos="0">
                <a:srgbClr val="C7E29B"/>
              </a:gs>
              <a:gs pos="31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181" name="Google Shape;181;p1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2" name="Google Shape;182;p1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3" name="Google Shape;183;p1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184" name="Google Shape;184;p18"/>
          <p:cNvPicPr preferRelativeResize="0"/>
          <p:nvPr/>
        </p:nvPicPr>
        <p:blipFill rotWithShape="1">
          <a:blip r:embed="rId2">
            <a:alphaModFix/>
          </a:blip>
          <a:srcRect b="0" l="0" r="0" t="0"/>
          <a:stretch/>
        </p:blipFill>
        <p:spPr>
          <a:xfrm>
            <a:off x="7577864" y="4420637"/>
            <a:ext cx="353147" cy="555353"/>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Honeycomb - no content">
  <p:cSld name="Honeycomb - no content">
    <p:spTree>
      <p:nvGrpSpPr>
        <p:cNvPr id="185" name="Shape 185"/>
        <p:cNvGrpSpPr/>
        <p:nvPr/>
      </p:nvGrpSpPr>
      <p:grpSpPr>
        <a:xfrm>
          <a:off x="0" y="0"/>
          <a:ext cx="0" cy="0"/>
          <a:chOff x="0" y="0"/>
          <a:chExt cx="0" cy="0"/>
        </a:xfrm>
      </p:grpSpPr>
      <p:sp>
        <p:nvSpPr>
          <p:cNvPr id="186" name="Google Shape;186;p19"/>
          <p:cNvSpPr/>
          <p:nvPr/>
        </p:nvSpPr>
        <p:spPr>
          <a:xfrm rot="10800000">
            <a:off x="0" y="3448597"/>
            <a:ext cx="9144000" cy="1704635"/>
          </a:xfrm>
          <a:prstGeom prst="rect">
            <a:avLst/>
          </a:prstGeom>
          <a:gradFill>
            <a:gsLst>
              <a:gs pos="0">
                <a:srgbClr val="C7E29B"/>
              </a:gs>
              <a:gs pos="36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sp>
        <p:nvSpPr>
          <p:cNvPr id="187" name="Google Shape;187;p19"/>
          <p:cNvSpPr/>
          <p:nvPr/>
        </p:nvSpPr>
        <p:spPr>
          <a:xfrm>
            <a:off x="0" y="-1"/>
            <a:ext cx="9144000" cy="1743893"/>
          </a:xfrm>
          <a:prstGeom prst="rect">
            <a:avLst/>
          </a:prstGeom>
          <a:gradFill>
            <a:gsLst>
              <a:gs pos="0">
                <a:srgbClr val="C7E29B"/>
              </a:gs>
              <a:gs pos="36000">
                <a:schemeClr val="lt2"/>
              </a:gs>
              <a:gs pos="100000">
                <a:schemeClr val="lt1"/>
              </a:gs>
            </a:gsLst>
            <a:lin ang="540000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chemeClr val="lt1"/>
              </a:solidFill>
              <a:latin typeface="Gill Sans"/>
              <a:ea typeface="Gill Sans"/>
              <a:cs typeface="Gill Sans"/>
              <a:sym typeface="Gill Sans"/>
            </a:endParaRPr>
          </a:p>
        </p:txBody>
      </p:sp>
      <p:grpSp>
        <p:nvGrpSpPr>
          <p:cNvPr id="188" name="Google Shape;188;p19"/>
          <p:cNvGrpSpPr/>
          <p:nvPr/>
        </p:nvGrpSpPr>
        <p:grpSpPr>
          <a:xfrm rot="10800000">
            <a:off x="-9053" y="3587334"/>
            <a:ext cx="3113712" cy="1556846"/>
            <a:chOff x="4436612" y="-2"/>
            <a:chExt cx="4707390" cy="2353680"/>
          </a:xfrm>
        </p:grpSpPr>
        <p:sp>
          <p:nvSpPr>
            <p:cNvPr id="189" name="Google Shape;189;p19"/>
            <p:cNvSpPr/>
            <p:nvPr/>
          </p:nvSpPr>
          <p:spPr>
            <a:xfrm>
              <a:off x="7378731"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0" name="Google Shape;190;p19"/>
            <p:cNvSpPr/>
            <p:nvPr/>
          </p:nvSpPr>
          <p:spPr>
            <a:xfrm>
              <a:off x="7967154"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1" name="Google Shape;191;p19"/>
            <p:cNvSpPr/>
            <p:nvPr/>
          </p:nvSpPr>
          <p:spPr>
            <a:xfrm>
              <a:off x="8555577"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2" name="Google Shape;192;p19"/>
            <p:cNvSpPr/>
            <p:nvPr/>
          </p:nvSpPr>
          <p:spPr>
            <a:xfrm>
              <a:off x="5613460"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3" name="Google Shape;193;p19"/>
            <p:cNvSpPr/>
            <p:nvPr/>
          </p:nvSpPr>
          <p:spPr>
            <a:xfrm>
              <a:off x="6201883"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4" name="Google Shape;194;p19"/>
            <p:cNvSpPr/>
            <p:nvPr/>
          </p:nvSpPr>
          <p:spPr>
            <a:xfrm>
              <a:off x="6790306"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5" name="Google Shape;195;p19"/>
            <p:cNvSpPr/>
            <p:nvPr/>
          </p:nvSpPr>
          <p:spPr>
            <a:xfrm>
              <a:off x="7378731" y="58842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6" name="Google Shape;196;p19"/>
            <p:cNvSpPr/>
            <p:nvPr/>
          </p:nvSpPr>
          <p:spPr>
            <a:xfrm>
              <a:off x="7967154"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7" name="Google Shape;197;p19"/>
            <p:cNvSpPr/>
            <p:nvPr/>
          </p:nvSpPr>
          <p:spPr>
            <a:xfrm>
              <a:off x="8555577"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8" name="Google Shape;198;p19"/>
            <p:cNvSpPr/>
            <p:nvPr/>
          </p:nvSpPr>
          <p:spPr>
            <a:xfrm>
              <a:off x="5613460"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199" name="Google Shape;199;p19"/>
            <p:cNvSpPr/>
            <p:nvPr/>
          </p:nvSpPr>
          <p:spPr>
            <a:xfrm>
              <a:off x="6201883"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0" name="Google Shape;200;p19"/>
            <p:cNvSpPr/>
            <p:nvPr/>
          </p:nvSpPr>
          <p:spPr>
            <a:xfrm>
              <a:off x="6790306"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1" name="Google Shape;201;p19"/>
            <p:cNvSpPr/>
            <p:nvPr/>
          </p:nvSpPr>
          <p:spPr>
            <a:xfrm>
              <a:off x="4436612"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2" name="Google Shape;202;p19"/>
            <p:cNvSpPr/>
            <p:nvPr/>
          </p:nvSpPr>
          <p:spPr>
            <a:xfrm>
              <a:off x="5025037"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3" name="Google Shape;203;p19"/>
            <p:cNvSpPr/>
            <p:nvPr/>
          </p:nvSpPr>
          <p:spPr>
            <a:xfrm>
              <a:off x="7378729" y="1176836"/>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4" name="Google Shape;204;p19"/>
            <p:cNvSpPr/>
            <p:nvPr/>
          </p:nvSpPr>
          <p:spPr>
            <a:xfrm>
              <a:off x="7967152"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5" name="Google Shape;205;p19"/>
            <p:cNvSpPr/>
            <p:nvPr/>
          </p:nvSpPr>
          <p:spPr>
            <a:xfrm>
              <a:off x="8555575"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6" name="Google Shape;206;p19"/>
            <p:cNvSpPr/>
            <p:nvPr/>
          </p:nvSpPr>
          <p:spPr>
            <a:xfrm>
              <a:off x="6201881"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7" name="Google Shape;207;p19"/>
            <p:cNvSpPr/>
            <p:nvPr/>
          </p:nvSpPr>
          <p:spPr>
            <a:xfrm>
              <a:off x="6790306"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8" name="Google Shape;208;p19"/>
            <p:cNvSpPr/>
            <p:nvPr/>
          </p:nvSpPr>
          <p:spPr>
            <a:xfrm>
              <a:off x="8555579" y="1765255"/>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09" name="Google Shape;209;p19"/>
            <p:cNvSpPr/>
            <p:nvPr/>
          </p:nvSpPr>
          <p:spPr>
            <a:xfrm>
              <a:off x="6790308" y="176525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0" name="Google Shape;210;p19"/>
            <p:cNvSpPr/>
            <p:nvPr/>
          </p:nvSpPr>
          <p:spPr>
            <a:xfrm>
              <a:off x="7378731"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1" name="Google Shape;211;p19"/>
            <p:cNvSpPr/>
            <p:nvPr/>
          </p:nvSpPr>
          <p:spPr>
            <a:xfrm>
              <a:off x="7967154"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2" name="Google Shape;212;p19"/>
            <p:cNvSpPr/>
            <p:nvPr/>
          </p:nvSpPr>
          <p:spPr>
            <a:xfrm>
              <a:off x="5613460"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3" name="Google Shape;213;p19"/>
            <p:cNvSpPr/>
            <p:nvPr/>
          </p:nvSpPr>
          <p:spPr>
            <a:xfrm>
              <a:off x="6201885"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grpSp>
      <p:grpSp>
        <p:nvGrpSpPr>
          <p:cNvPr id="214" name="Google Shape;214;p19"/>
          <p:cNvGrpSpPr/>
          <p:nvPr/>
        </p:nvGrpSpPr>
        <p:grpSpPr>
          <a:xfrm>
            <a:off x="6030288" y="0"/>
            <a:ext cx="3113712" cy="1556846"/>
            <a:chOff x="4436612" y="-2"/>
            <a:chExt cx="4707390" cy="2353680"/>
          </a:xfrm>
        </p:grpSpPr>
        <p:sp>
          <p:nvSpPr>
            <p:cNvPr id="215" name="Google Shape;215;p19"/>
            <p:cNvSpPr/>
            <p:nvPr/>
          </p:nvSpPr>
          <p:spPr>
            <a:xfrm>
              <a:off x="7378731"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6" name="Google Shape;216;p19"/>
            <p:cNvSpPr/>
            <p:nvPr/>
          </p:nvSpPr>
          <p:spPr>
            <a:xfrm>
              <a:off x="7967154"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7" name="Google Shape;217;p19"/>
            <p:cNvSpPr/>
            <p:nvPr/>
          </p:nvSpPr>
          <p:spPr>
            <a:xfrm>
              <a:off x="8555577"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8" name="Google Shape;218;p19"/>
            <p:cNvSpPr/>
            <p:nvPr/>
          </p:nvSpPr>
          <p:spPr>
            <a:xfrm>
              <a:off x="5613460" y="0"/>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19" name="Google Shape;219;p19"/>
            <p:cNvSpPr/>
            <p:nvPr/>
          </p:nvSpPr>
          <p:spPr>
            <a:xfrm>
              <a:off x="6201883"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0" name="Google Shape;220;p19"/>
            <p:cNvSpPr/>
            <p:nvPr/>
          </p:nvSpPr>
          <p:spPr>
            <a:xfrm>
              <a:off x="6790306" y="-2"/>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1" name="Google Shape;221;p19"/>
            <p:cNvSpPr/>
            <p:nvPr/>
          </p:nvSpPr>
          <p:spPr>
            <a:xfrm>
              <a:off x="7378731" y="58842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2" name="Google Shape;222;p19"/>
            <p:cNvSpPr/>
            <p:nvPr/>
          </p:nvSpPr>
          <p:spPr>
            <a:xfrm>
              <a:off x="7967154"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3" name="Google Shape;223;p19"/>
            <p:cNvSpPr/>
            <p:nvPr/>
          </p:nvSpPr>
          <p:spPr>
            <a:xfrm>
              <a:off x="8555577"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4" name="Google Shape;224;p19"/>
            <p:cNvSpPr/>
            <p:nvPr/>
          </p:nvSpPr>
          <p:spPr>
            <a:xfrm>
              <a:off x="5613460" y="58842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5" name="Google Shape;225;p19"/>
            <p:cNvSpPr/>
            <p:nvPr/>
          </p:nvSpPr>
          <p:spPr>
            <a:xfrm>
              <a:off x="6201883"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6" name="Google Shape;226;p19"/>
            <p:cNvSpPr/>
            <p:nvPr/>
          </p:nvSpPr>
          <p:spPr>
            <a:xfrm>
              <a:off x="6790306"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7" name="Google Shape;227;p19"/>
            <p:cNvSpPr/>
            <p:nvPr/>
          </p:nvSpPr>
          <p:spPr>
            <a:xfrm>
              <a:off x="4436612"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8" name="Google Shape;228;p19"/>
            <p:cNvSpPr/>
            <p:nvPr/>
          </p:nvSpPr>
          <p:spPr>
            <a:xfrm>
              <a:off x="5025037" y="588419"/>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29" name="Google Shape;229;p19"/>
            <p:cNvSpPr/>
            <p:nvPr/>
          </p:nvSpPr>
          <p:spPr>
            <a:xfrm>
              <a:off x="7378729" y="1176836"/>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0" name="Google Shape;230;p19"/>
            <p:cNvSpPr/>
            <p:nvPr/>
          </p:nvSpPr>
          <p:spPr>
            <a:xfrm>
              <a:off x="7967152"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1" name="Google Shape;231;p19"/>
            <p:cNvSpPr/>
            <p:nvPr/>
          </p:nvSpPr>
          <p:spPr>
            <a:xfrm>
              <a:off x="8555575"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2" name="Google Shape;232;p19"/>
            <p:cNvSpPr/>
            <p:nvPr/>
          </p:nvSpPr>
          <p:spPr>
            <a:xfrm>
              <a:off x="6201881"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3" name="Google Shape;233;p19"/>
            <p:cNvSpPr/>
            <p:nvPr/>
          </p:nvSpPr>
          <p:spPr>
            <a:xfrm>
              <a:off x="6790306" y="1176834"/>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4" name="Google Shape;234;p19"/>
            <p:cNvSpPr/>
            <p:nvPr/>
          </p:nvSpPr>
          <p:spPr>
            <a:xfrm>
              <a:off x="8555579" y="1765255"/>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5" name="Google Shape;235;p19"/>
            <p:cNvSpPr/>
            <p:nvPr/>
          </p:nvSpPr>
          <p:spPr>
            <a:xfrm>
              <a:off x="6790308" y="1765253"/>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6" name="Google Shape;236;p19"/>
            <p:cNvSpPr/>
            <p:nvPr/>
          </p:nvSpPr>
          <p:spPr>
            <a:xfrm>
              <a:off x="7378731"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7" name="Google Shape;237;p19"/>
            <p:cNvSpPr/>
            <p:nvPr/>
          </p:nvSpPr>
          <p:spPr>
            <a:xfrm>
              <a:off x="7967154"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8" name="Google Shape;238;p19"/>
            <p:cNvSpPr/>
            <p:nvPr/>
          </p:nvSpPr>
          <p:spPr>
            <a:xfrm>
              <a:off x="5613460"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239" name="Google Shape;239;p19"/>
            <p:cNvSpPr/>
            <p:nvPr/>
          </p:nvSpPr>
          <p:spPr>
            <a:xfrm>
              <a:off x="6201885" y="1765251"/>
              <a:ext cx="588423" cy="588423"/>
            </a:xfrm>
            <a:custGeom>
              <a:rect b="b" l="l" r="r" t="t"/>
              <a:pathLst>
                <a:path extrusionOk="0" h="738" w="738">
                  <a:moveTo>
                    <a:pt x="216" y="738"/>
                  </a:moveTo>
                  <a:lnTo>
                    <a:pt x="0" y="522"/>
                  </a:lnTo>
                  <a:lnTo>
                    <a:pt x="0" y="216"/>
                  </a:lnTo>
                  <a:lnTo>
                    <a:pt x="216" y="0"/>
                  </a:lnTo>
                  <a:lnTo>
                    <a:pt x="522" y="0"/>
                  </a:lnTo>
                  <a:lnTo>
                    <a:pt x="738" y="216"/>
                  </a:lnTo>
                  <a:lnTo>
                    <a:pt x="738" y="522"/>
                  </a:lnTo>
                  <a:lnTo>
                    <a:pt x="522" y="738"/>
                  </a:lnTo>
                  <a:lnTo>
                    <a:pt x="216" y="738"/>
                  </a:lnTo>
                  <a:close/>
                </a:path>
              </a:pathLst>
            </a:custGeom>
            <a:noFill/>
            <a:ln cap="flat" cmpd="sng" w="12700">
              <a:solidFill>
                <a:schemeClr val="lt1"/>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grpSp>
      <p:sp>
        <p:nvSpPr>
          <p:cNvPr id="240" name="Google Shape;240;p1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1" name="Google Shape;241;p1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2" name="Google Shape;242;p1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pic>
        <p:nvPicPr>
          <p:cNvPr id="243" name="Google Shape;243;p19"/>
          <p:cNvPicPr preferRelativeResize="0"/>
          <p:nvPr/>
        </p:nvPicPr>
        <p:blipFill rotWithShape="1">
          <a:blip r:embed="rId2">
            <a:alphaModFix/>
          </a:blip>
          <a:srcRect b="0" l="0" r="0" t="0"/>
          <a:stretch/>
        </p:blipFill>
        <p:spPr>
          <a:xfrm>
            <a:off x="7577864" y="4420637"/>
            <a:ext cx="353147" cy="555353"/>
          </a:xfrm>
          <a:prstGeom prst="rect">
            <a:avLst/>
          </a:prstGeom>
          <a:noFill/>
          <a:ln>
            <a:noFill/>
          </a:ln>
        </p:spPr>
      </p:pic>
      <p:sp>
        <p:nvSpPr>
          <p:cNvPr id="244" name="Google Shape;244;p19"/>
          <p:cNvSpPr txBox="1"/>
          <p:nvPr>
            <p:ph type="title"/>
          </p:nvPr>
        </p:nvSpPr>
        <p:spPr>
          <a:xfrm>
            <a:off x="628650" y="595097"/>
            <a:ext cx="7886700" cy="543029"/>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accent1"/>
              </a:buClr>
              <a:buSzPts val="3200"/>
              <a:buFont typeface="Calibri"/>
              <a:buNone/>
              <a:defRPr sz="3200">
                <a:solidFill>
                  <a:schemeClr val="accen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42900" lvl="0" marL="457200" algn="l">
              <a:spcBef>
                <a:spcPts val="360"/>
              </a:spcBef>
              <a:spcAft>
                <a:spcPts val="0"/>
              </a:spcAft>
              <a:buClr>
                <a:schemeClr val="dk1"/>
              </a:buClr>
              <a:buSzPts val="1800"/>
              <a:buChar char="•"/>
              <a:defRPr/>
            </a:lvl1pPr>
            <a:lvl2pPr indent="-342900" lvl="1" marL="914400" algn="l">
              <a:spcBef>
                <a:spcPts val="360"/>
              </a:spcBef>
              <a:spcAft>
                <a:spcPts val="0"/>
              </a:spcAft>
              <a:buClr>
                <a:schemeClr val="dk1"/>
              </a:buClr>
              <a:buSzPts val="1800"/>
              <a:buChar char="–"/>
              <a:defRPr/>
            </a:lvl2pPr>
            <a:lvl3pPr indent="-342900" lvl="2" marL="1371600" algn="l">
              <a:spcBef>
                <a:spcPts val="360"/>
              </a:spcBef>
              <a:spcAft>
                <a:spcPts val="0"/>
              </a:spcAft>
              <a:buClr>
                <a:schemeClr val="dk1"/>
              </a:buClr>
              <a:buSzPts val="1800"/>
              <a:buChar char="•"/>
              <a:defRPr/>
            </a:lvl3pPr>
            <a:lvl4pPr indent="-342900" lvl="3" marL="1828800" algn="l">
              <a:spcBef>
                <a:spcPts val="360"/>
              </a:spcBef>
              <a:spcAft>
                <a:spcPts val="0"/>
              </a:spcAft>
              <a:buClr>
                <a:schemeClr val="dk1"/>
              </a:buClr>
              <a:buSzPts val="1800"/>
              <a:buChar char="–"/>
              <a:defRPr/>
            </a:lvl4pPr>
            <a:lvl5pPr indent="-342900" lvl="4" marL="2286000" algn="l">
              <a:spcBef>
                <a:spcPts val="360"/>
              </a:spcBef>
              <a:spcAft>
                <a:spcPts val="0"/>
              </a:spcAft>
              <a:buClr>
                <a:schemeClr val="dk1"/>
              </a:buClr>
              <a:buSzPts val="1800"/>
              <a:buChar char="»"/>
              <a:defRPr/>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
        <p:nvSpPr>
          <p:cNvPr id="24" name="Google Shape;24;p3"/>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3"/>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6" name="Google Shape;26;p3"/>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4"/>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4"/>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0" name="Google Shape;30;p4"/>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4"/>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2" name="Shape 32"/>
        <p:cNvGrpSpPr/>
        <p:nvPr/>
      </p:nvGrpSpPr>
      <p:grpSpPr>
        <a:xfrm>
          <a:off x="0" y="0"/>
          <a:ext cx="0" cy="0"/>
          <a:chOff x="0" y="0"/>
          <a:chExt cx="0" cy="0"/>
        </a:xfrm>
      </p:grpSpPr>
      <p:sp>
        <p:nvSpPr>
          <p:cNvPr id="33" name="Google Shape;33;p5"/>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5"/>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mp; Subtitle" showMasterSp="0" type="tx">
  <p:cSld name="TITLE_AND_BODY">
    <p:spTree>
      <p:nvGrpSpPr>
        <p:cNvPr id="36" name="Shape 36"/>
        <p:cNvGrpSpPr/>
        <p:nvPr/>
      </p:nvGrpSpPr>
      <p:grpSpPr>
        <a:xfrm>
          <a:off x="0" y="0"/>
          <a:ext cx="0" cy="0"/>
          <a:chOff x="0" y="0"/>
          <a:chExt cx="0" cy="0"/>
        </a:xfrm>
      </p:grpSpPr>
      <p:sp>
        <p:nvSpPr>
          <p:cNvPr id="37" name="Google Shape;37;p6"/>
          <p:cNvSpPr txBox="1"/>
          <p:nvPr>
            <p:ph type="title"/>
          </p:nvPr>
        </p:nvSpPr>
        <p:spPr>
          <a:xfrm>
            <a:off x="892969" y="863947"/>
            <a:ext cx="7358063" cy="1741289"/>
          </a:xfrm>
          <a:prstGeom prst="rect">
            <a:avLst/>
          </a:prstGeom>
          <a:noFill/>
          <a:ln>
            <a:noFill/>
          </a:ln>
        </p:spPr>
        <p:txBody>
          <a:bodyPr anchorCtr="0" anchor="b"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8" name="Google Shape;38;p6"/>
          <p:cNvSpPr txBox="1"/>
          <p:nvPr>
            <p:ph idx="1" type="body"/>
          </p:nvPr>
        </p:nvSpPr>
        <p:spPr>
          <a:xfrm>
            <a:off x="892969" y="2652117"/>
            <a:ext cx="7358063" cy="596057"/>
          </a:xfrm>
          <a:prstGeom prst="rect">
            <a:avLst/>
          </a:prstGeom>
          <a:noFill/>
          <a:ln>
            <a:noFill/>
          </a:ln>
        </p:spPr>
        <p:txBody>
          <a:bodyPr anchorCtr="0" anchor="t" bIns="45700" lIns="91425" spcFirstLastPara="1" rIns="91425" wrap="square" tIns="45700">
            <a:normAutofit/>
          </a:bodyPr>
          <a:lstStyle>
            <a:lvl1pPr indent="-355600" lvl="0" marL="457200" algn="ctr">
              <a:spcBef>
                <a:spcPts val="400"/>
              </a:spcBef>
              <a:spcAft>
                <a:spcPts val="0"/>
              </a:spcAft>
              <a:buClr>
                <a:schemeClr val="dk1"/>
              </a:buClr>
              <a:buSzPts val="2000"/>
              <a:buChar char="•"/>
              <a:defRPr sz="2000"/>
            </a:lvl1pPr>
            <a:lvl2pPr indent="-355600" lvl="1" marL="914400" algn="ctr">
              <a:spcBef>
                <a:spcPts val="400"/>
              </a:spcBef>
              <a:spcAft>
                <a:spcPts val="0"/>
              </a:spcAft>
              <a:buClr>
                <a:schemeClr val="dk1"/>
              </a:buClr>
              <a:buSzPts val="2000"/>
              <a:buChar char="–"/>
              <a:defRPr sz="2000"/>
            </a:lvl2pPr>
            <a:lvl3pPr indent="-355600" lvl="2" marL="1371600" algn="ctr">
              <a:spcBef>
                <a:spcPts val="400"/>
              </a:spcBef>
              <a:spcAft>
                <a:spcPts val="0"/>
              </a:spcAft>
              <a:buClr>
                <a:schemeClr val="dk1"/>
              </a:buClr>
              <a:buSzPts val="2000"/>
              <a:buChar char="•"/>
              <a:defRPr sz="2000"/>
            </a:lvl3pPr>
            <a:lvl4pPr indent="-355600" lvl="3" marL="1828800" algn="ctr">
              <a:spcBef>
                <a:spcPts val="400"/>
              </a:spcBef>
              <a:spcAft>
                <a:spcPts val="0"/>
              </a:spcAft>
              <a:buClr>
                <a:schemeClr val="dk1"/>
              </a:buClr>
              <a:buSzPts val="2000"/>
              <a:buChar char="–"/>
              <a:defRPr sz="2000"/>
            </a:lvl4pPr>
            <a:lvl5pPr indent="-355600" lvl="4" marL="2286000" algn="ctr">
              <a:spcBef>
                <a:spcPts val="400"/>
              </a:spcBef>
              <a:spcAft>
                <a:spcPts val="0"/>
              </a:spcAft>
              <a:buClr>
                <a:schemeClr val="dk1"/>
              </a:buClr>
              <a:buSzPts val="2000"/>
              <a:buChar char="»"/>
              <a:defRPr sz="2000"/>
            </a:lvl5pPr>
            <a:lvl6pPr indent="-342900" lvl="5" marL="2743200" algn="l">
              <a:spcBef>
                <a:spcPts val="360"/>
              </a:spcBef>
              <a:spcAft>
                <a:spcPts val="0"/>
              </a:spcAft>
              <a:buClr>
                <a:schemeClr val="dk1"/>
              </a:buClr>
              <a:buSzPts val="1800"/>
              <a:buChar char="•"/>
              <a:defRPr/>
            </a:lvl6pPr>
            <a:lvl7pPr indent="-342900" lvl="6" marL="3200400" algn="l">
              <a:spcBef>
                <a:spcPts val="360"/>
              </a:spcBef>
              <a:spcAft>
                <a:spcPts val="0"/>
              </a:spcAft>
              <a:buClr>
                <a:schemeClr val="dk1"/>
              </a:buClr>
              <a:buSzPts val="1800"/>
              <a:buChar char="•"/>
              <a:defRPr/>
            </a:lvl7pPr>
            <a:lvl8pPr indent="-342900" lvl="7" marL="3657600" algn="l">
              <a:spcBef>
                <a:spcPts val="360"/>
              </a:spcBef>
              <a:spcAft>
                <a:spcPts val="0"/>
              </a:spcAft>
              <a:buClr>
                <a:schemeClr val="dk1"/>
              </a:buClr>
              <a:buSzPts val="1800"/>
              <a:buChar char="•"/>
              <a:defRPr/>
            </a:lvl8pPr>
            <a:lvl9pPr indent="-342900" lvl="8" marL="4114800" algn="l">
              <a:spcBef>
                <a:spcPts val="360"/>
              </a:spcBef>
              <a:spcAft>
                <a:spcPts val="0"/>
              </a:spcAft>
              <a:buClr>
                <a:schemeClr val="dk1"/>
              </a:buClr>
              <a:buSzPts val="18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9" name="Shape 39"/>
        <p:cNvGrpSpPr/>
        <p:nvPr/>
      </p:nvGrpSpPr>
      <p:grpSpPr>
        <a:xfrm>
          <a:off x="0" y="0"/>
          <a:ext cx="0" cy="0"/>
          <a:chOff x="0" y="0"/>
          <a:chExt cx="0" cy="0"/>
        </a:xfrm>
      </p:grpSpPr>
      <p:sp>
        <p:nvSpPr>
          <p:cNvPr id="40" name="Google Shape;40;p7"/>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chemeClr val="dk1"/>
              </a:buClr>
              <a:buSzPts val="4000"/>
              <a:buFont typeface="Bebas Neue"/>
              <a:buNone/>
              <a:defRPr b="1" sz="400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1" name="Google Shape;41;p7"/>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a:bodyPr>
          <a:lstStyle>
            <a:lvl1pPr indent="-228600" lvl="0" marL="457200" algn="l">
              <a:spcBef>
                <a:spcPts val="400"/>
              </a:spcBef>
              <a:spcAft>
                <a:spcPts val="0"/>
              </a:spcAft>
              <a:buClr>
                <a:srgbClr val="888888"/>
              </a:buClr>
              <a:buSzPts val="2000"/>
              <a:buNone/>
              <a:defRPr sz="2000">
                <a:solidFill>
                  <a:srgbClr val="888888"/>
                </a:solidFill>
              </a:defRPr>
            </a:lvl1pPr>
            <a:lvl2pPr indent="-228600" lvl="1" marL="914400" algn="l">
              <a:spcBef>
                <a:spcPts val="360"/>
              </a:spcBef>
              <a:spcAft>
                <a:spcPts val="0"/>
              </a:spcAft>
              <a:buClr>
                <a:srgbClr val="888888"/>
              </a:buClr>
              <a:buSzPts val="1800"/>
              <a:buNone/>
              <a:defRPr sz="1800">
                <a:solidFill>
                  <a:srgbClr val="888888"/>
                </a:solidFill>
              </a:defRPr>
            </a:lvl2pPr>
            <a:lvl3pPr indent="-228600" lvl="2" marL="1371600" algn="l">
              <a:spcBef>
                <a:spcPts val="320"/>
              </a:spcBef>
              <a:spcAft>
                <a:spcPts val="0"/>
              </a:spcAft>
              <a:buClr>
                <a:srgbClr val="888888"/>
              </a:buClr>
              <a:buSzPts val="1600"/>
              <a:buNone/>
              <a:defRPr sz="1600">
                <a:solidFill>
                  <a:srgbClr val="888888"/>
                </a:solidFill>
              </a:defRPr>
            </a:lvl3pPr>
            <a:lvl4pPr indent="-228600" lvl="3" marL="1828800" algn="l">
              <a:spcBef>
                <a:spcPts val="280"/>
              </a:spcBef>
              <a:spcAft>
                <a:spcPts val="0"/>
              </a:spcAft>
              <a:buClr>
                <a:srgbClr val="888888"/>
              </a:buClr>
              <a:buSzPts val="1400"/>
              <a:buNone/>
              <a:defRPr sz="1400">
                <a:solidFill>
                  <a:srgbClr val="888888"/>
                </a:solidFill>
              </a:defRPr>
            </a:lvl4pPr>
            <a:lvl5pPr indent="-228600" lvl="4" marL="2286000" algn="l">
              <a:spcBef>
                <a:spcPts val="280"/>
              </a:spcBef>
              <a:spcAft>
                <a:spcPts val="0"/>
              </a:spcAft>
              <a:buClr>
                <a:srgbClr val="888888"/>
              </a:buClr>
              <a:buSzPts val="1400"/>
              <a:buNone/>
              <a:defRPr sz="1400">
                <a:solidFill>
                  <a:srgbClr val="888888"/>
                </a:solidFill>
              </a:defRPr>
            </a:lvl5pPr>
            <a:lvl6pPr indent="-228600" lvl="5" marL="2743200" algn="l">
              <a:spcBef>
                <a:spcPts val="280"/>
              </a:spcBef>
              <a:spcAft>
                <a:spcPts val="0"/>
              </a:spcAft>
              <a:buClr>
                <a:srgbClr val="888888"/>
              </a:buClr>
              <a:buSzPts val="1400"/>
              <a:buNone/>
              <a:defRPr sz="1400">
                <a:solidFill>
                  <a:srgbClr val="888888"/>
                </a:solidFill>
              </a:defRPr>
            </a:lvl6pPr>
            <a:lvl7pPr indent="-228600" lvl="6" marL="3200400" algn="l">
              <a:spcBef>
                <a:spcPts val="280"/>
              </a:spcBef>
              <a:spcAft>
                <a:spcPts val="0"/>
              </a:spcAft>
              <a:buClr>
                <a:srgbClr val="888888"/>
              </a:buClr>
              <a:buSzPts val="1400"/>
              <a:buNone/>
              <a:defRPr sz="1400">
                <a:solidFill>
                  <a:srgbClr val="888888"/>
                </a:solidFill>
              </a:defRPr>
            </a:lvl7pPr>
            <a:lvl8pPr indent="-228600" lvl="7" marL="3657600" algn="l">
              <a:spcBef>
                <a:spcPts val="280"/>
              </a:spcBef>
              <a:spcAft>
                <a:spcPts val="0"/>
              </a:spcAft>
              <a:buClr>
                <a:srgbClr val="888888"/>
              </a:buClr>
              <a:buSzPts val="1400"/>
              <a:buNone/>
              <a:defRPr sz="1400">
                <a:solidFill>
                  <a:srgbClr val="888888"/>
                </a:solidFill>
              </a:defRPr>
            </a:lvl8pPr>
            <a:lvl9pPr indent="-228600" lvl="8" marL="4114800" algn="l">
              <a:spcBef>
                <a:spcPts val="280"/>
              </a:spcBef>
              <a:spcAft>
                <a:spcPts val="0"/>
              </a:spcAft>
              <a:buClr>
                <a:srgbClr val="888888"/>
              </a:buClr>
              <a:buSzPts val="1400"/>
              <a:buNone/>
              <a:defRPr sz="1400">
                <a:solidFill>
                  <a:srgbClr val="888888"/>
                </a:solidFill>
              </a:defRPr>
            </a:lvl9pPr>
          </a:lstStyle>
          <a:p/>
        </p:txBody>
      </p:sp>
      <p:sp>
        <p:nvSpPr>
          <p:cNvPr id="42" name="Google Shape;42;p7"/>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3" name="Google Shape;43;p7"/>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4" name="Google Shape;44;p7"/>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5" name="Shape 45"/>
        <p:cNvGrpSpPr/>
        <p:nvPr/>
      </p:nvGrpSpPr>
      <p:grpSpPr>
        <a:xfrm>
          <a:off x="0" y="0"/>
          <a:ext cx="0" cy="0"/>
          <a:chOff x="0" y="0"/>
          <a:chExt cx="0" cy="0"/>
        </a:xfrm>
      </p:grpSpPr>
      <p:sp>
        <p:nvSpPr>
          <p:cNvPr id="46" name="Google Shape;46;p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7" name="Google Shape;47;p8"/>
          <p:cNvSpPr txBox="1"/>
          <p:nvPr>
            <p:ph idx="1" type="body"/>
          </p:nvPr>
        </p:nvSpPr>
        <p:spPr>
          <a:xfrm>
            <a:off x="457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8" name="Google Shape;48;p8"/>
          <p:cNvSpPr txBox="1"/>
          <p:nvPr>
            <p:ph idx="2" type="body"/>
          </p:nvPr>
        </p:nvSpPr>
        <p:spPr>
          <a:xfrm>
            <a:off x="4648200" y="1200151"/>
            <a:ext cx="4038600" cy="3394472"/>
          </a:xfrm>
          <a:prstGeom prst="rect">
            <a:avLst/>
          </a:prstGeom>
          <a:noFill/>
          <a:ln>
            <a:noFill/>
          </a:ln>
        </p:spPr>
        <p:txBody>
          <a:bodyPr anchorCtr="0" anchor="t" bIns="45700" lIns="91425" spcFirstLastPara="1" rIns="91425" wrap="square" tIns="45700">
            <a:normAutofit/>
          </a:bodyPr>
          <a:lstStyle>
            <a:lvl1pPr indent="-406400" lvl="0" marL="457200" algn="l">
              <a:spcBef>
                <a:spcPts val="560"/>
              </a:spcBef>
              <a:spcAft>
                <a:spcPts val="0"/>
              </a:spcAft>
              <a:buClr>
                <a:schemeClr val="dk1"/>
              </a:buClr>
              <a:buSzPts val="2800"/>
              <a:buChar char="•"/>
              <a:defRPr sz="2800"/>
            </a:lvl1pPr>
            <a:lvl2pPr indent="-381000" lvl="1" marL="914400" algn="l">
              <a:spcBef>
                <a:spcPts val="480"/>
              </a:spcBef>
              <a:spcAft>
                <a:spcPts val="0"/>
              </a:spcAft>
              <a:buClr>
                <a:schemeClr val="dk1"/>
              </a:buClr>
              <a:buSzPts val="2400"/>
              <a:buChar char="–"/>
              <a:defRPr sz="2400"/>
            </a:lvl2pPr>
            <a:lvl3pPr indent="-355600" lvl="2" marL="1371600" algn="l">
              <a:spcBef>
                <a:spcPts val="400"/>
              </a:spcBef>
              <a:spcAft>
                <a:spcPts val="0"/>
              </a:spcAft>
              <a:buClr>
                <a:schemeClr val="dk1"/>
              </a:buClr>
              <a:buSzPts val="2000"/>
              <a:buChar char="•"/>
              <a:defRPr sz="2000"/>
            </a:lvl3pPr>
            <a:lvl4pPr indent="-342900" lvl="3" marL="1828800" algn="l">
              <a:spcBef>
                <a:spcPts val="360"/>
              </a:spcBef>
              <a:spcAft>
                <a:spcPts val="0"/>
              </a:spcAft>
              <a:buClr>
                <a:schemeClr val="dk1"/>
              </a:buClr>
              <a:buSzPts val="1800"/>
              <a:buChar char="–"/>
              <a:defRPr sz="1800"/>
            </a:lvl4pPr>
            <a:lvl5pPr indent="-342900" lvl="4" marL="2286000" algn="l">
              <a:spcBef>
                <a:spcPts val="360"/>
              </a:spcBef>
              <a:spcAft>
                <a:spcPts val="0"/>
              </a:spcAft>
              <a:buClr>
                <a:schemeClr val="dk1"/>
              </a:buClr>
              <a:buSzPts val="1800"/>
              <a:buChar char="»"/>
              <a:defRPr sz="1800"/>
            </a:lvl5pPr>
            <a:lvl6pPr indent="-342900" lvl="5" marL="2743200" algn="l">
              <a:spcBef>
                <a:spcPts val="360"/>
              </a:spcBef>
              <a:spcAft>
                <a:spcPts val="0"/>
              </a:spcAft>
              <a:buClr>
                <a:schemeClr val="dk1"/>
              </a:buClr>
              <a:buSzPts val="1800"/>
              <a:buChar char="•"/>
              <a:defRPr sz="1800"/>
            </a:lvl6pPr>
            <a:lvl7pPr indent="-342900" lvl="6" marL="3200400" algn="l">
              <a:spcBef>
                <a:spcPts val="360"/>
              </a:spcBef>
              <a:spcAft>
                <a:spcPts val="0"/>
              </a:spcAft>
              <a:buClr>
                <a:schemeClr val="dk1"/>
              </a:buClr>
              <a:buSzPts val="1800"/>
              <a:buChar char="•"/>
              <a:defRPr sz="1800"/>
            </a:lvl7pPr>
            <a:lvl8pPr indent="-342900" lvl="7" marL="3657600" algn="l">
              <a:spcBef>
                <a:spcPts val="360"/>
              </a:spcBef>
              <a:spcAft>
                <a:spcPts val="0"/>
              </a:spcAft>
              <a:buClr>
                <a:schemeClr val="dk1"/>
              </a:buClr>
              <a:buSzPts val="1800"/>
              <a:buChar char="•"/>
              <a:defRPr sz="1800"/>
            </a:lvl8pPr>
            <a:lvl9pPr indent="-342900" lvl="8" marL="4114800" algn="l">
              <a:spcBef>
                <a:spcPts val="360"/>
              </a:spcBef>
              <a:spcAft>
                <a:spcPts val="0"/>
              </a:spcAft>
              <a:buClr>
                <a:schemeClr val="dk1"/>
              </a:buClr>
              <a:buSzPts val="1800"/>
              <a:buChar char="•"/>
              <a:defRPr sz="1800"/>
            </a:lvl9pPr>
          </a:lstStyle>
          <a:p/>
        </p:txBody>
      </p:sp>
      <p:sp>
        <p:nvSpPr>
          <p:cNvPr id="49" name="Google Shape;49;p8"/>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8"/>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8"/>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9"/>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algn="ctr">
              <a:spcBef>
                <a:spcPts val="0"/>
              </a:spcBef>
              <a:spcAft>
                <a:spcPts val="0"/>
              </a:spcAft>
              <a:buClr>
                <a:schemeClr val="dk1"/>
              </a:buClr>
              <a:buSzPts val="4400"/>
              <a:buFont typeface="Bebas Neue"/>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4" name="Google Shape;54;p9"/>
          <p:cNvSpPr txBox="1"/>
          <p:nvPr>
            <p:ph idx="1" type="body"/>
          </p:nvPr>
        </p:nvSpPr>
        <p:spPr>
          <a:xfrm>
            <a:off x="457200" y="1151335"/>
            <a:ext cx="4040188"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5" name="Google Shape;55;p9"/>
          <p:cNvSpPr txBox="1"/>
          <p:nvPr>
            <p:ph idx="2" type="body"/>
          </p:nvPr>
        </p:nvSpPr>
        <p:spPr>
          <a:xfrm>
            <a:off x="457200" y="1631156"/>
            <a:ext cx="4040188"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6" name="Google Shape;56;p9"/>
          <p:cNvSpPr txBox="1"/>
          <p:nvPr>
            <p:ph idx="3" type="body"/>
          </p:nvPr>
        </p:nvSpPr>
        <p:spPr>
          <a:xfrm>
            <a:off x="4645026" y="1151335"/>
            <a:ext cx="4041775" cy="479822"/>
          </a:xfrm>
          <a:prstGeom prst="rect">
            <a:avLst/>
          </a:prstGeom>
          <a:noFill/>
          <a:ln>
            <a:noFill/>
          </a:ln>
        </p:spPr>
        <p:txBody>
          <a:bodyPr anchorCtr="0" anchor="b" bIns="45700" lIns="91425" spcFirstLastPara="1" rIns="91425" wrap="square" tIns="45700">
            <a:normAutofit/>
          </a:bodyPr>
          <a:lstStyle>
            <a:lvl1pPr indent="-228600" lvl="0" marL="457200" algn="l">
              <a:spcBef>
                <a:spcPts val="480"/>
              </a:spcBef>
              <a:spcAft>
                <a:spcPts val="0"/>
              </a:spcAft>
              <a:buClr>
                <a:schemeClr val="dk1"/>
              </a:buClr>
              <a:buSzPts val="2400"/>
              <a:buNone/>
              <a:defRPr b="1" sz="2400"/>
            </a:lvl1pPr>
            <a:lvl2pPr indent="-228600" lvl="1" marL="914400" algn="l">
              <a:spcBef>
                <a:spcPts val="400"/>
              </a:spcBef>
              <a:spcAft>
                <a:spcPts val="0"/>
              </a:spcAft>
              <a:buClr>
                <a:schemeClr val="dk1"/>
              </a:buClr>
              <a:buSzPts val="2000"/>
              <a:buNone/>
              <a:defRPr b="1" sz="2000"/>
            </a:lvl2pPr>
            <a:lvl3pPr indent="-228600" lvl="2" marL="1371600" algn="l">
              <a:spcBef>
                <a:spcPts val="360"/>
              </a:spcBef>
              <a:spcAft>
                <a:spcPts val="0"/>
              </a:spcAft>
              <a:buClr>
                <a:schemeClr val="dk1"/>
              </a:buClr>
              <a:buSzPts val="1800"/>
              <a:buNone/>
              <a:defRPr b="1" sz="1800"/>
            </a:lvl3pPr>
            <a:lvl4pPr indent="-228600" lvl="3" marL="1828800" algn="l">
              <a:spcBef>
                <a:spcPts val="320"/>
              </a:spcBef>
              <a:spcAft>
                <a:spcPts val="0"/>
              </a:spcAft>
              <a:buClr>
                <a:schemeClr val="dk1"/>
              </a:buClr>
              <a:buSzPts val="1600"/>
              <a:buNone/>
              <a:defRPr b="1" sz="1600"/>
            </a:lvl4pPr>
            <a:lvl5pPr indent="-228600" lvl="4" marL="2286000" algn="l">
              <a:spcBef>
                <a:spcPts val="320"/>
              </a:spcBef>
              <a:spcAft>
                <a:spcPts val="0"/>
              </a:spcAft>
              <a:buClr>
                <a:schemeClr val="dk1"/>
              </a:buClr>
              <a:buSzPts val="1600"/>
              <a:buNone/>
              <a:defRPr b="1" sz="1600"/>
            </a:lvl5pPr>
            <a:lvl6pPr indent="-228600" lvl="5" marL="2743200" algn="l">
              <a:spcBef>
                <a:spcPts val="320"/>
              </a:spcBef>
              <a:spcAft>
                <a:spcPts val="0"/>
              </a:spcAft>
              <a:buClr>
                <a:schemeClr val="dk1"/>
              </a:buClr>
              <a:buSzPts val="1600"/>
              <a:buNone/>
              <a:defRPr b="1" sz="1600"/>
            </a:lvl6pPr>
            <a:lvl7pPr indent="-228600" lvl="6" marL="3200400" algn="l">
              <a:spcBef>
                <a:spcPts val="320"/>
              </a:spcBef>
              <a:spcAft>
                <a:spcPts val="0"/>
              </a:spcAft>
              <a:buClr>
                <a:schemeClr val="dk1"/>
              </a:buClr>
              <a:buSzPts val="1600"/>
              <a:buNone/>
              <a:defRPr b="1" sz="1600"/>
            </a:lvl7pPr>
            <a:lvl8pPr indent="-228600" lvl="7" marL="3657600" algn="l">
              <a:spcBef>
                <a:spcPts val="320"/>
              </a:spcBef>
              <a:spcAft>
                <a:spcPts val="0"/>
              </a:spcAft>
              <a:buClr>
                <a:schemeClr val="dk1"/>
              </a:buClr>
              <a:buSzPts val="1600"/>
              <a:buNone/>
              <a:defRPr b="1" sz="1600"/>
            </a:lvl8pPr>
            <a:lvl9pPr indent="-228600" lvl="8" marL="4114800" algn="l">
              <a:spcBef>
                <a:spcPts val="320"/>
              </a:spcBef>
              <a:spcAft>
                <a:spcPts val="0"/>
              </a:spcAft>
              <a:buClr>
                <a:schemeClr val="dk1"/>
              </a:buClr>
              <a:buSzPts val="1600"/>
              <a:buNone/>
              <a:defRPr b="1" sz="1600"/>
            </a:lvl9pPr>
          </a:lstStyle>
          <a:p/>
        </p:txBody>
      </p:sp>
      <p:sp>
        <p:nvSpPr>
          <p:cNvPr id="57" name="Google Shape;57;p9"/>
          <p:cNvSpPr txBox="1"/>
          <p:nvPr>
            <p:ph idx="4" type="body"/>
          </p:nvPr>
        </p:nvSpPr>
        <p:spPr>
          <a:xfrm>
            <a:off x="4645026" y="1631156"/>
            <a:ext cx="4041775" cy="2963466"/>
          </a:xfrm>
          <a:prstGeom prst="rect">
            <a:avLst/>
          </a:prstGeom>
          <a:noFill/>
          <a:ln>
            <a:noFill/>
          </a:ln>
        </p:spPr>
        <p:txBody>
          <a:bodyPr anchorCtr="0" anchor="t" bIns="45700" lIns="91425" spcFirstLastPara="1" rIns="91425" wrap="square" tIns="45700">
            <a:normAutofit/>
          </a:bodyPr>
          <a:lstStyle>
            <a:lvl1pPr indent="-381000" lvl="0" marL="457200" algn="l">
              <a:spcBef>
                <a:spcPts val="480"/>
              </a:spcBef>
              <a:spcAft>
                <a:spcPts val="0"/>
              </a:spcAft>
              <a:buClr>
                <a:schemeClr val="dk1"/>
              </a:buClr>
              <a:buSzPts val="2400"/>
              <a:buChar char="•"/>
              <a:defRPr sz="2400"/>
            </a:lvl1pPr>
            <a:lvl2pPr indent="-355600" lvl="1" marL="914400" algn="l">
              <a:spcBef>
                <a:spcPts val="400"/>
              </a:spcBef>
              <a:spcAft>
                <a:spcPts val="0"/>
              </a:spcAft>
              <a:buClr>
                <a:schemeClr val="dk1"/>
              </a:buClr>
              <a:buSzPts val="2000"/>
              <a:buChar char="–"/>
              <a:defRPr sz="2000"/>
            </a:lvl2pPr>
            <a:lvl3pPr indent="-342900" lvl="2" marL="1371600" algn="l">
              <a:spcBef>
                <a:spcPts val="360"/>
              </a:spcBef>
              <a:spcAft>
                <a:spcPts val="0"/>
              </a:spcAft>
              <a:buClr>
                <a:schemeClr val="dk1"/>
              </a:buClr>
              <a:buSzPts val="1800"/>
              <a:buChar char="•"/>
              <a:defRPr sz="1800"/>
            </a:lvl3pPr>
            <a:lvl4pPr indent="-330200" lvl="3" marL="1828800" algn="l">
              <a:spcBef>
                <a:spcPts val="320"/>
              </a:spcBef>
              <a:spcAft>
                <a:spcPts val="0"/>
              </a:spcAft>
              <a:buClr>
                <a:schemeClr val="dk1"/>
              </a:buClr>
              <a:buSzPts val="1600"/>
              <a:buChar char="–"/>
              <a:defRPr sz="1600"/>
            </a:lvl4pPr>
            <a:lvl5pPr indent="-330200" lvl="4" marL="2286000" algn="l">
              <a:spcBef>
                <a:spcPts val="320"/>
              </a:spcBef>
              <a:spcAft>
                <a:spcPts val="0"/>
              </a:spcAft>
              <a:buClr>
                <a:schemeClr val="dk1"/>
              </a:buClr>
              <a:buSzPts val="1600"/>
              <a:buChar char="»"/>
              <a:defRPr sz="1600"/>
            </a:lvl5pPr>
            <a:lvl6pPr indent="-330200" lvl="5" marL="2743200" algn="l">
              <a:spcBef>
                <a:spcPts val="320"/>
              </a:spcBef>
              <a:spcAft>
                <a:spcPts val="0"/>
              </a:spcAft>
              <a:buClr>
                <a:schemeClr val="dk1"/>
              </a:buClr>
              <a:buSzPts val="1600"/>
              <a:buChar char="•"/>
              <a:defRPr sz="1600"/>
            </a:lvl6pPr>
            <a:lvl7pPr indent="-330200" lvl="6" marL="3200400" algn="l">
              <a:spcBef>
                <a:spcPts val="320"/>
              </a:spcBef>
              <a:spcAft>
                <a:spcPts val="0"/>
              </a:spcAft>
              <a:buClr>
                <a:schemeClr val="dk1"/>
              </a:buClr>
              <a:buSzPts val="1600"/>
              <a:buChar char="•"/>
              <a:defRPr sz="1600"/>
            </a:lvl7pPr>
            <a:lvl8pPr indent="-330200" lvl="7" marL="3657600" algn="l">
              <a:spcBef>
                <a:spcPts val="320"/>
              </a:spcBef>
              <a:spcAft>
                <a:spcPts val="0"/>
              </a:spcAft>
              <a:buClr>
                <a:schemeClr val="dk1"/>
              </a:buClr>
              <a:buSzPts val="1600"/>
              <a:buChar char="•"/>
              <a:defRPr sz="1600"/>
            </a:lvl8pPr>
            <a:lvl9pPr indent="-330200" lvl="8" marL="4114800" algn="l">
              <a:spcBef>
                <a:spcPts val="320"/>
              </a:spcBef>
              <a:spcAft>
                <a:spcPts val="0"/>
              </a:spcAft>
              <a:buClr>
                <a:schemeClr val="dk1"/>
              </a:buClr>
              <a:buSzPts val="1600"/>
              <a:buChar char="•"/>
              <a:defRPr sz="1600"/>
            </a:lvl9pPr>
          </a:lstStyle>
          <a:p/>
        </p:txBody>
      </p:sp>
      <p:sp>
        <p:nvSpPr>
          <p:cNvPr id="58" name="Google Shape;58;p9"/>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9" name="Google Shape;59;p9"/>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9"/>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1" name="Shape 61"/>
        <p:cNvGrpSpPr/>
        <p:nvPr/>
      </p:nvGrpSpPr>
      <p:grpSpPr>
        <a:xfrm>
          <a:off x="0" y="0"/>
          <a:ext cx="0" cy="0"/>
          <a:chOff x="0" y="0"/>
          <a:chExt cx="0" cy="0"/>
        </a:xfrm>
      </p:grpSpPr>
      <p:sp>
        <p:nvSpPr>
          <p:cNvPr id="62" name="Google Shape;62;p10"/>
          <p:cNvSpPr txBox="1"/>
          <p:nvPr>
            <p:ph type="title"/>
          </p:nvPr>
        </p:nvSpPr>
        <p:spPr>
          <a:xfrm>
            <a:off x="457201" y="204787"/>
            <a:ext cx="3008313" cy="8715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chemeClr val="dk1"/>
              </a:buClr>
              <a:buSzPts val="2000"/>
              <a:buFont typeface="Bebas Neue"/>
              <a:buNone/>
              <a:defRPr b="1" sz="2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3" name="Google Shape;63;p10"/>
          <p:cNvSpPr txBox="1"/>
          <p:nvPr>
            <p:ph idx="1" type="body"/>
          </p:nvPr>
        </p:nvSpPr>
        <p:spPr>
          <a:xfrm>
            <a:off x="3575050" y="204788"/>
            <a:ext cx="5111750" cy="4389835"/>
          </a:xfrm>
          <a:prstGeom prst="rect">
            <a:avLst/>
          </a:prstGeom>
          <a:noFill/>
          <a:ln>
            <a:noFill/>
          </a:ln>
        </p:spPr>
        <p:txBody>
          <a:bodyPr anchorCtr="0" anchor="t" bIns="45700" lIns="91425" spcFirstLastPara="1" rIns="91425" wrap="square" tIns="45700">
            <a:normAutofit/>
          </a:bodyPr>
          <a:lstStyle>
            <a:lvl1pPr indent="-431800" lvl="0" marL="457200" algn="l">
              <a:spcBef>
                <a:spcPts val="640"/>
              </a:spcBef>
              <a:spcAft>
                <a:spcPts val="0"/>
              </a:spcAft>
              <a:buClr>
                <a:schemeClr val="dk1"/>
              </a:buClr>
              <a:buSzPts val="3200"/>
              <a:buChar char="•"/>
              <a:defRPr sz="3200"/>
            </a:lvl1pPr>
            <a:lvl2pPr indent="-406400" lvl="1" marL="914400" algn="l">
              <a:spcBef>
                <a:spcPts val="560"/>
              </a:spcBef>
              <a:spcAft>
                <a:spcPts val="0"/>
              </a:spcAft>
              <a:buClr>
                <a:schemeClr val="dk1"/>
              </a:buClr>
              <a:buSzPts val="2800"/>
              <a:buChar char="–"/>
              <a:defRPr sz="2800"/>
            </a:lvl2pPr>
            <a:lvl3pPr indent="-381000" lvl="2" marL="1371600" algn="l">
              <a:spcBef>
                <a:spcPts val="480"/>
              </a:spcBef>
              <a:spcAft>
                <a:spcPts val="0"/>
              </a:spcAft>
              <a:buClr>
                <a:schemeClr val="dk1"/>
              </a:buClr>
              <a:buSzPts val="2400"/>
              <a:buChar char="•"/>
              <a:defRPr sz="2400"/>
            </a:lvl3pPr>
            <a:lvl4pPr indent="-355600" lvl="3" marL="1828800" algn="l">
              <a:spcBef>
                <a:spcPts val="400"/>
              </a:spcBef>
              <a:spcAft>
                <a:spcPts val="0"/>
              </a:spcAft>
              <a:buClr>
                <a:schemeClr val="dk1"/>
              </a:buClr>
              <a:buSzPts val="2000"/>
              <a:buChar char="–"/>
              <a:defRPr sz="2000"/>
            </a:lvl4pPr>
            <a:lvl5pPr indent="-355600" lvl="4" marL="2286000" algn="l">
              <a:spcBef>
                <a:spcPts val="400"/>
              </a:spcBef>
              <a:spcAft>
                <a:spcPts val="0"/>
              </a:spcAft>
              <a:buClr>
                <a:schemeClr val="dk1"/>
              </a:buClr>
              <a:buSzPts val="2000"/>
              <a:buChar char="»"/>
              <a:defRPr sz="2000"/>
            </a:lvl5pPr>
            <a:lvl6pPr indent="-355600" lvl="5" marL="2743200" algn="l">
              <a:spcBef>
                <a:spcPts val="400"/>
              </a:spcBef>
              <a:spcAft>
                <a:spcPts val="0"/>
              </a:spcAft>
              <a:buClr>
                <a:schemeClr val="dk1"/>
              </a:buClr>
              <a:buSzPts val="2000"/>
              <a:buChar char="•"/>
              <a:defRPr sz="2000"/>
            </a:lvl6pPr>
            <a:lvl7pPr indent="-355600" lvl="6" marL="3200400" algn="l">
              <a:spcBef>
                <a:spcPts val="400"/>
              </a:spcBef>
              <a:spcAft>
                <a:spcPts val="0"/>
              </a:spcAft>
              <a:buClr>
                <a:schemeClr val="dk1"/>
              </a:buClr>
              <a:buSzPts val="2000"/>
              <a:buChar char="•"/>
              <a:defRPr sz="2000"/>
            </a:lvl7pPr>
            <a:lvl8pPr indent="-355600" lvl="7" marL="3657600" algn="l">
              <a:spcBef>
                <a:spcPts val="400"/>
              </a:spcBef>
              <a:spcAft>
                <a:spcPts val="0"/>
              </a:spcAft>
              <a:buClr>
                <a:schemeClr val="dk1"/>
              </a:buClr>
              <a:buSzPts val="2000"/>
              <a:buChar char="•"/>
              <a:defRPr sz="2000"/>
            </a:lvl8pPr>
            <a:lvl9pPr indent="-355600" lvl="8" marL="4114800" algn="l">
              <a:spcBef>
                <a:spcPts val="400"/>
              </a:spcBef>
              <a:spcAft>
                <a:spcPts val="0"/>
              </a:spcAft>
              <a:buClr>
                <a:schemeClr val="dk1"/>
              </a:buClr>
              <a:buSzPts val="2000"/>
              <a:buChar char="•"/>
              <a:defRPr sz="2000"/>
            </a:lvl9pPr>
          </a:lstStyle>
          <a:p/>
        </p:txBody>
      </p:sp>
      <p:sp>
        <p:nvSpPr>
          <p:cNvPr id="64" name="Google Shape;64;p10"/>
          <p:cNvSpPr txBox="1"/>
          <p:nvPr>
            <p:ph idx="2" type="body"/>
          </p:nvPr>
        </p:nvSpPr>
        <p:spPr>
          <a:xfrm>
            <a:off x="457201" y="1076326"/>
            <a:ext cx="3008313" cy="3518297"/>
          </a:xfrm>
          <a:prstGeom prst="rect">
            <a:avLst/>
          </a:prstGeom>
          <a:noFill/>
          <a:ln>
            <a:noFill/>
          </a:ln>
        </p:spPr>
        <p:txBody>
          <a:bodyPr anchorCtr="0" anchor="t" bIns="45700" lIns="91425" spcFirstLastPara="1" rIns="91425" wrap="square" tIns="45700">
            <a:normAutofit/>
          </a:bodyPr>
          <a:lstStyle>
            <a:lvl1pPr indent="-228600" lvl="0" marL="457200" algn="l">
              <a:spcBef>
                <a:spcPts val="280"/>
              </a:spcBef>
              <a:spcAft>
                <a:spcPts val="0"/>
              </a:spcAft>
              <a:buClr>
                <a:schemeClr val="dk1"/>
              </a:buClr>
              <a:buSzPts val="1400"/>
              <a:buNone/>
              <a:defRPr sz="1400"/>
            </a:lvl1pPr>
            <a:lvl2pPr indent="-228600" lvl="1" marL="914400" algn="l">
              <a:spcBef>
                <a:spcPts val="240"/>
              </a:spcBef>
              <a:spcAft>
                <a:spcPts val="0"/>
              </a:spcAft>
              <a:buClr>
                <a:schemeClr val="dk1"/>
              </a:buClr>
              <a:buSzPts val="1200"/>
              <a:buNone/>
              <a:defRPr sz="1200"/>
            </a:lvl2pPr>
            <a:lvl3pPr indent="-228600" lvl="2" marL="1371600" algn="l">
              <a:spcBef>
                <a:spcPts val="200"/>
              </a:spcBef>
              <a:spcAft>
                <a:spcPts val="0"/>
              </a:spcAft>
              <a:buClr>
                <a:schemeClr val="dk1"/>
              </a:buClr>
              <a:buSzPts val="1000"/>
              <a:buNone/>
              <a:defRPr sz="1000"/>
            </a:lvl3pPr>
            <a:lvl4pPr indent="-228600" lvl="3" marL="1828800" algn="l">
              <a:spcBef>
                <a:spcPts val="180"/>
              </a:spcBef>
              <a:spcAft>
                <a:spcPts val="0"/>
              </a:spcAft>
              <a:buClr>
                <a:schemeClr val="dk1"/>
              </a:buClr>
              <a:buSzPts val="900"/>
              <a:buNone/>
              <a:defRPr sz="900"/>
            </a:lvl4pPr>
            <a:lvl5pPr indent="-228600" lvl="4" marL="2286000" algn="l">
              <a:spcBef>
                <a:spcPts val="180"/>
              </a:spcBef>
              <a:spcAft>
                <a:spcPts val="0"/>
              </a:spcAft>
              <a:buClr>
                <a:schemeClr val="dk1"/>
              </a:buClr>
              <a:buSzPts val="900"/>
              <a:buNone/>
              <a:defRPr sz="900"/>
            </a:lvl5pPr>
            <a:lvl6pPr indent="-228600" lvl="5" marL="2743200" algn="l">
              <a:spcBef>
                <a:spcPts val="180"/>
              </a:spcBef>
              <a:spcAft>
                <a:spcPts val="0"/>
              </a:spcAft>
              <a:buClr>
                <a:schemeClr val="dk1"/>
              </a:buClr>
              <a:buSzPts val="900"/>
              <a:buNone/>
              <a:defRPr sz="900"/>
            </a:lvl6pPr>
            <a:lvl7pPr indent="-228600" lvl="6" marL="3200400" algn="l">
              <a:spcBef>
                <a:spcPts val="180"/>
              </a:spcBef>
              <a:spcAft>
                <a:spcPts val="0"/>
              </a:spcAft>
              <a:buClr>
                <a:schemeClr val="dk1"/>
              </a:buClr>
              <a:buSzPts val="900"/>
              <a:buNone/>
              <a:defRPr sz="900"/>
            </a:lvl7pPr>
            <a:lvl8pPr indent="-228600" lvl="7" marL="3657600" algn="l">
              <a:spcBef>
                <a:spcPts val="180"/>
              </a:spcBef>
              <a:spcAft>
                <a:spcPts val="0"/>
              </a:spcAft>
              <a:buClr>
                <a:schemeClr val="dk1"/>
              </a:buClr>
              <a:buSzPts val="900"/>
              <a:buNone/>
              <a:defRPr sz="900"/>
            </a:lvl8pPr>
            <a:lvl9pPr indent="-228600" lvl="8" marL="4114800" algn="l">
              <a:spcBef>
                <a:spcPts val="180"/>
              </a:spcBef>
              <a:spcAft>
                <a:spcPts val="0"/>
              </a:spcAft>
              <a:buClr>
                <a:schemeClr val="dk1"/>
              </a:buClr>
              <a:buSzPts val="900"/>
              <a:buNone/>
              <a:defRPr sz="900"/>
            </a:lvl9pPr>
          </a:lstStyle>
          <a:p/>
        </p:txBody>
      </p:sp>
      <p:sp>
        <p:nvSpPr>
          <p:cNvPr id="65" name="Google Shape;65;p10"/>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10"/>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7" name="Google Shape;67;p10"/>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solidFill>
                <a:srgbClr val="88A44E"/>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theme" Target="../theme/theme2.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lvl1pPr lvl="0" marR="0" rtl="0" algn="ctr">
              <a:spcBef>
                <a:spcPts val="0"/>
              </a:spcBef>
              <a:spcAft>
                <a:spcPts val="0"/>
              </a:spcAft>
              <a:buClr>
                <a:schemeClr val="dk1"/>
              </a:buClr>
              <a:buSzPts val="4400"/>
              <a:buFont typeface="Bebas Neue"/>
              <a:buNone/>
              <a:defRPr b="0" i="0" sz="4400" u="none" cap="none" strike="noStrike">
                <a:solidFill>
                  <a:schemeClr val="dk1"/>
                </a:solidFill>
                <a:latin typeface="Bebas Neue"/>
                <a:ea typeface="Bebas Neue"/>
                <a:cs typeface="Bebas Neue"/>
                <a:sym typeface="Bebas Neu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lvl1pPr indent="-381000" lvl="0" marL="457200" marR="0" rtl="0" algn="l">
              <a:spcBef>
                <a:spcPts val="480"/>
              </a:spcBef>
              <a:spcAft>
                <a:spcPts val="0"/>
              </a:spcAft>
              <a:buClr>
                <a:schemeClr val="dk1"/>
              </a:buClr>
              <a:buSzPts val="2400"/>
              <a:buFont typeface="Arial"/>
              <a:buChar char="•"/>
              <a:defRPr b="0" i="0" sz="2400" u="none" cap="none" strike="noStrike">
                <a:solidFill>
                  <a:schemeClr val="dk1"/>
                </a:solidFill>
                <a:latin typeface="Gill Sans"/>
                <a:ea typeface="Gill Sans"/>
                <a:cs typeface="Gill Sans"/>
                <a:sym typeface="Gill Sans"/>
              </a:defRPr>
            </a:lvl1pPr>
            <a:lvl2pPr indent="-381000" lvl="1" marL="914400" marR="0" rtl="0" algn="l">
              <a:spcBef>
                <a:spcPts val="480"/>
              </a:spcBef>
              <a:spcAft>
                <a:spcPts val="0"/>
              </a:spcAft>
              <a:buClr>
                <a:schemeClr val="dk1"/>
              </a:buClr>
              <a:buSzPts val="2400"/>
              <a:buFont typeface="Arial"/>
              <a:buChar char="–"/>
              <a:defRPr b="0" i="0" sz="2400" u="none" cap="none" strike="noStrike">
                <a:solidFill>
                  <a:schemeClr val="dk1"/>
                </a:solidFill>
                <a:latin typeface="Gill Sans"/>
                <a:ea typeface="Gill Sans"/>
                <a:cs typeface="Gill Sans"/>
                <a:sym typeface="Gill Sans"/>
              </a:defRPr>
            </a:lvl2pPr>
            <a:lvl3pPr indent="-355600" lvl="2" marL="1371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3pPr>
            <a:lvl4pPr indent="-342900" lvl="3" marL="1828800" marR="0" rtl="0" algn="l">
              <a:spcBef>
                <a:spcPts val="36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4pPr>
            <a:lvl5pPr indent="-342900" lvl="4" marL="2286000" marR="0" rtl="0" algn="l">
              <a:spcBef>
                <a:spcPts val="36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5pPr>
            <a:lvl6pPr indent="-355600" lvl="5" marL="27432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6pPr>
            <a:lvl7pPr indent="-355600" lvl="6" marL="32004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7pPr>
            <a:lvl8pPr indent="-355600" lvl="7" marL="36576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8pPr>
            <a:lvl9pPr indent="-355600" lvl="8" marL="4114800" marR="0" rtl="0" algn="l">
              <a:spcBef>
                <a:spcPts val="400"/>
              </a:spcBef>
              <a:spcAft>
                <a:spcPts val="0"/>
              </a:spcAft>
              <a:buClr>
                <a:schemeClr val="dk1"/>
              </a:buClr>
              <a:buSzPts val="2000"/>
              <a:buFont typeface="Arial"/>
              <a:buChar char="•"/>
              <a:defRPr b="0" i="0" sz="2000" u="none" cap="none" strike="noStrike">
                <a:solidFill>
                  <a:schemeClr val="dk1"/>
                </a:solidFill>
                <a:latin typeface="Gill Sans"/>
                <a:ea typeface="Gill Sans"/>
                <a:cs typeface="Gill Sans"/>
                <a:sym typeface="Gill Sans"/>
              </a:defRPr>
            </a:lvl9pPr>
          </a:lstStyle>
          <a:p/>
        </p:txBody>
      </p:sp>
      <p:sp>
        <p:nvSpPr>
          <p:cNvPr id="12" name="Google Shape;12;p1"/>
          <p:cNvSpPr txBox="1"/>
          <p:nvPr>
            <p:ph idx="10" type="dt"/>
          </p:nvPr>
        </p:nvSpPr>
        <p:spPr>
          <a:xfrm>
            <a:off x="457200" y="4767263"/>
            <a:ext cx="2133600" cy="273844"/>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2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 name="Google Shape;13;p1"/>
          <p:cNvSpPr txBox="1"/>
          <p:nvPr>
            <p:ph idx="11" type="ftr"/>
          </p:nvPr>
        </p:nvSpPr>
        <p:spPr>
          <a:xfrm>
            <a:off x="3124200" y="4767263"/>
            <a:ext cx="2895600" cy="273844"/>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rgbClr val="888888"/>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2" type="sldNum"/>
          </p:nvPr>
        </p:nvSpPr>
        <p:spPr>
          <a:xfrm>
            <a:off x="6553200" y="4767263"/>
            <a:ext cx="2133600" cy="273844"/>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Gill Sans"/>
                <a:ea typeface="Gill Sans"/>
                <a:cs typeface="Gill Sans"/>
                <a:sym typeface="Gill Sans"/>
              </a:defRPr>
            </a:lvl1pPr>
            <a:lvl2pPr indent="0" lvl="1" marL="0" marR="0" rtl="0" algn="r">
              <a:spcBef>
                <a:spcPts val="0"/>
              </a:spcBef>
              <a:buNone/>
              <a:defRPr b="0" i="0" sz="1200" u="none" cap="none" strike="noStrike">
                <a:solidFill>
                  <a:srgbClr val="888888"/>
                </a:solidFill>
                <a:latin typeface="Gill Sans"/>
                <a:ea typeface="Gill Sans"/>
                <a:cs typeface="Gill Sans"/>
                <a:sym typeface="Gill Sans"/>
              </a:defRPr>
            </a:lvl2pPr>
            <a:lvl3pPr indent="0" lvl="2" marL="0" marR="0" rtl="0" algn="r">
              <a:spcBef>
                <a:spcPts val="0"/>
              </a:spcBef>
              <a:buNone/>
              <a:defRPr b="0" i="0" sz="1200" u="none" cap="none" strike="noStrike">
                <a:solidFill>
                  <a:srgbClr val="888888"/>
                </a:solidFill>
                <a:latin typeface="Gill Sans"/>
                <a:ea typeface="Gill Sans"/>
                <a:cs typeface="Gill Sans"/>
                <a:sym typeface="Gill Sans"/>
              </a:defRPr>
            </a:lvl3pPr>
            <a:lvl4pPr indent="0" lvl="3" marL="0" marR="0" rtl="0" algn="r">
              <a:spcBef>
                <a:spcPts val="0"/>
              </a:spcBef>
              <a:buNone/>
              <a:defRPr b="0" i="0" sz="1200" u="none" cap="none" strike="noStrike">
                <a:solidFill>
                  <a:srgbClr val="888888"/>
                </a:solidFill>
                <a:latin typeface="Gill Sans"/>
                <a:ea typeface="Gill Sans"/>
                <a:cs typeface="Gill Sans"/>
                <a:sym typeface="Gill Sans"/>
              </a:defRPr>
            </a:lvl4pPr>
            <a:lvl5pPr indent="0" lvl="4" marL="0" marR="0" rtl="0" algn="r">
              <a:spcBef>
                <a:spcPts val="0"/>
              </a:spcBef>
              <a:buNone/>
              <a:defRPr b="0" i="0" sz="1200" u="none" cap="none" strike="noStrike">
                <a:solidFill>
                  <a:srgbClr val="888888"/>
                </a:solidFill>
                <a:latin typeface="Gill Sans"/>
                <a:ea typeface="Gill Sans"/>
                <a:cs typeface="Gill Sans"/>
                <a:sym typeface="Gill Sans"/>
              </a:defRPr>
            </a:lvl5pPr>
            <a:lvl6pPr indent="0" lvl="5" marL="0" marR="0" rtl="0" algn="r">
              <a:spcBef>
                <a:spcPts val="0"/>
              </a:spcBef>
              <a:buNone/>
              <a:defRPr b="0" i="0" sz="1200" u="none" cap="none" strike="noStrike">
                <a:solidFill>
                  <a:srgbClr val="888888"/>
                </a:solidFill>
                <a:latin typeface="Gill Sans"/>
                <a:ea typeface="Gill Sans"/>
                <a:cs typeface="Gill Sans"/>
                <a:sym typeface="Gill Sans"/>
              </a:defRPr>
            </a:lvl6pPr>
            <a:lvl7pPr indent="0" lvl="6" marL="0" marR="0" rtl="0" algn="r">
              <a:spcBef>
                <a:spcPts val="0"/>
              </a:spcBef>
              <a:buNone/>
              <a:defRPr b="0" i="0" sz="1200" u="none" cap="none" strike="noStrike">
                <a:solidFill>
                  <a:srgbClr val="888888"/>
                </a:solidFill>
                <a:latin typeface="Gill Sans"/>
                <a:ea typeface="Gill Sans"/>
                <a:cs typeface="Gill Sans"/>
                <a:sym typeface="Gill Sans"/>
              </a:defRPr>
            </a:lvl7pPr>
            <a:lvl8pPr indent="0" lvl="7" marL="0" marR="0" rtl="0" algn="r">
              <a:spcBef>
                <a:spcPts val="0"/>
              </a:spcBef>
              <a:buNone/>
              <a:defRPr b="0" i="0" sz="1200" u="none" cap="none" strike="noStrike">
                <a:solidFill>
                  <a:srgbClr val="888888"/>
                </a:solidFill>
                <a:latin typeface="Gill Sans"/>
                <a:ea typeface="Gill Sans"/>
                <a:cs typeface="Gill Sans"/>
                <a:sym typeface="Gill Sans"/>
              </a:defRPr>
            </a:lvl8pPr>
            <a:lvl9pPr indent="0" lvl="8" marL="0" marR="0" rtl="0" algn="r">
              <a:spcBef>
                <a:spcPts val="0"/>
              </a:spcBef>
              <a:buNone/>
              <a:defRPr b="0" i="0" sz="1200" u="none" cap="none" strike="noStrike">
                <a:solidFill>
                  <a:srgbClr val="888888"/>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9.png"/><Relationship Id="rId4" Type="http://schemas.openxmlformats.org/officeDocument/2006/relationships/image" Target="../media/image8.png"/><Relationship Id="rId5"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s://vm.tiktok.com/ZTdCdyMas/"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1.xml"/><Relationship Id="rId3" Type="http://schemas.openxmlformats.org/officeDocument/2006/relationships/image" Target="../media/image7.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2.xml"/><Relationship Id="rId3" Type="http://schemas.openxmlformats.org/officeDocument/2006/relationships/image" Target="../media/image17.png"/><Relationship Id="rId4" Type="http://schemas.openxmlformats.org/officeDocument/2006/relationships/image" Target="../media/image13.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3.xml"/><Relationship Id="rId3" Type="http://schemas.openxmlformats.org/officeDocument/2006/relationships/image" Target="../media/image14.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4.xml"/><Relationship Id="rId3" Type="http://schemas.openxmlformats.org/officeDocument/2006/relationships/image" Target="../media/image12.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7.xml"/><Relationship Id="rId3" Type="http://schemas.openxmlformats.org/officeDocument/2006/relationships/image" Target="../media/image11.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8.xml"/><Relationship Id="rId3" Type="http://schemas.openxmlformats.org/officeDocument/2006/relationships/image" Target="../media/image16.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20"/>
          <p:cNvSpPr txBox="1"/>
          <p:nvPr>
            <p:ph type="ctrTitle"/>
          </p:nvPr>
        </p:nvSpPr>
        <p:spPr>
          <a:xfrm>
            <a:off x="685800" y="1597819"/>
            <a:ext cx="7772400" cy="1102519"/>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MIDTERM 3 Review</a:t>
            </a:r>
            <a:endParaRPr/>
          </a:p>
        </p:txBody>
      </p:sp>
      <p:sp>
        <p:nvSpPr>
          <p:cNvPr id="251" name="Google Shape;251;p20"/>
          <p:cNvSpPr txBox="1"/>
          <p:nvPr>
            <p:ph idx="1" type="subTitle"/>
          </p:nvPr>
        </p:nvSpPr>
        <p:spPr>
          <a:xfrm>
            <a:off x="1371600" y="3124476"/>
            <a:ext cx="6400800" cy="1314450"/>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Clr>
                <a:schemeClr val="dk1"/>
              </a:buClr>
              <a:buSzPts val="2400"/>
              <a:buNone/>
            </a:pPr>
            <a:r>
              <a:rPr lang="en-US">
                <a:solidFill>
                  <a:schemeClr val="dk1"/>
                </a:solidFill>
              </a:rPr>
              <a:t>CS 537, Spring 2023</a:t>
            </a:r>
            <a:endParaRPr>
              <a:solidFill>
                <a:schemeClr val="dk1"/>
              </a:solidFill>
            </a:endParaRPr>
          </a:p>
          <a:p>
            <a:pPr indent="0" lvl="0" marL="0" rtl="0" algn="ctr">
              <a:spcBef>
                <a:spcPts val="480"/>
              </a:spcBef>
              <a:spcAft>
                <a:spcPts val="0"/>
              </a:spcAft>
              <a:buClr>
                <a:schemeClr val="dk1"/>
              </a:buClr>
              <a:buSzPts val="2400"/>
              <a:buNone/>
            </a:pPr>
            <a:r>
              <a:rPr lang="en-US">
                <a:solidFill>
                  <a:schemeClr val="dk1"/>
                </a:solidFill>
              </a:rPr>
              <a:t>Based on slides by </a:t>
            </a:r>
            <a:r>
              <a:rPr lang="en-US">
                <a:solidFill>
                  <a:schemeClr val="dk1"/>
                </a:solidFill>
              </a:rPr>
              <a:t>Michael Swift</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25" name="Shape 325"/>
        <p:cNvGrpSpPr/>
        <p:nvPr/>
      </p:nvGrpSpPr>
      <p:grpSpPr>
        <a:xfrm>
          <a:off x="0" y="0"/>
          <a:ext cx="0" cy="0"/>
          <a:chOff x="0" y="0"/>
          <a:chExt cx="0" cy="0"/>
        </a:xfrm>
      </p:grpSpPr>
      <p:sp>
        <p:nvSpPr>
          <p:cNvPr id="326" name="Google Shape;326;p29"/>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RAID-5</a:t>
            </a:r>
            <a:endParaRPr/>
          </a:p>
        </p:txBody>
      </p:sp>
      <p:grpSp>
        <p:nvGrpSpPr>
          <p:cNvPr id="327" name="Google Shape;327;p29"/>
          <p:cNvGrpSpPr/>
          <p:nvPr/>
        </p:nvGrpSpPr>
        <p:grpSpPr>
          <a:xfrm>
            <a:off x="2730798" y="1068689"/>
            <a:ext cx="3682406" cy="2371667"/>
            <a:chOff x="3010933" y="2026551"/>
            <a:chExt cx="6982934" cy="4497383"/>
          </a:xfrm>
        </p:grpSpPr>
        <p:sp>
          <p:nvSpPr>
            <p:cNvPr id="328" name="Google Shape;328;p29"/>
            <p:cNvSpPr/>
            <p:nvPr/>
          </p:nvSpPr>
          <p:spPr>
            <a:xfrm>
              <a:off x="3485301" y="2727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29" name="Google Shape;329;p29"/>
            <p:cNvSpPr/>
            <p:nvPr/>
          </p:nvSpPr>
          <p:spPr>
            <a:xfrm>
              <a:off x="4927215" y="2727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30" name="Google Shape;330;p29"/>
            <p:cNvSpPr/>
            <p:nvPr/>
          </p:nvSpPr>
          <p:spPr>
            <a:xfrm>
              <a:off x="6369126" y="2727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31" name="Google Shape;331;p29"/>
            <p:cNvSpPr/>
            <p:nvPr/>
          </p:nvSpPr>
          <p:spPr>
            <a:xfrm>
              <a:off x="7811038" y="2727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32" name="Google Shape;332;p29"/>
            <p:cNvSpPr/>
            <p:nvPr/>
          </p:nvSpPr>
          <p:spPr>
            <a:xfrm>
              <a:off x="9189399" y="2727149"/>
              <a:ext cx="339693"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P</a:t>
              </a:r>
              <a:endParaRPr/>
            </a:p>
          </p:txBody>
        </p:sp>
        <p:sp>
          <p:nvSpPr>
            <p:cNvPr id="333" name="Google Shape;333;p29"/>
            <p:cNvSpPr/>
            <p:nvPr/>
          </p:nvSpPr>
          <p:spPr>
            <a:xfrm>
              <a:off x="3010933" y="2660260"/>
              <a:ext cx="6982934" cy="790215"/>
            </a:xfrm>
            <a:prstGeom prst="rect">
              <a:avLst/>
            </a:prstGeom>
            <a:noFill/>
            <a:ln cap="flat" cmpd="sng" w="38100">
              <a:solidFill>
                <a:srgbClr val="FF2600"/>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2004">
                <a:solidFill>
                  <a:schemeClr val="dk1"/>
                </a:solidFill>
                <a:latin typeface="Gill Sans"/>
                <a:ea typeface="Gill Sans"/>
                <a:cs typeface="Gill Sans"/>
                <a:sym typeface="Gill Sans"/>
              </a:endParaRPr>
            </a:p>
          </p:txBody>
        </p:sp>
        <p:sp>
          <p:nvSpPr>
            <p:cNvPr id="334" name="Google Shape;334;p29"/>
            <p:cNvSpPr/>
            <p:nvPr/>
          </p:nvSpPr>
          <p:spPr>
            <a:xfrm>
              <a:off x="3116926" y="2026551"/>
              <a:ext cx="892932" cy="53363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Disk0</a:t>
              </a:r>
              <a:endParaRPr/>
            </a:p>
          </p:txBody>
        </p:sp>
        <p:sp>
          <p:nvSpPr>
            <p:cNvPr id="335" name="Google Shape;335;p29"/>
            <p:cNvSpPr/>
            <p:nvPr/>
          </p:nvSpPr>
          <p:spPr>
            <a:xfrm>
              <a:off x="4558838" y="2026551"/>
              <a:ext cx="892932" cy="53363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Disk1</a:t>
              </a:r>
              <a:endParaRPr/>
            </a:p>
          </p:txBody>
        </p:sp>
        <p:sp>
          <p:nvSpPr>
            <p:cNvPr id="336" name="Google Shape;336;p29"/>
            <p:cNvSpPr/>
            <p:nvPr/>
          </p:nvSpPr>
          <p:spPr>
            <a:xfrm>
              <a:off x="6000750" y="2026551"/>
              <a:ext cx="892932" cy="53363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Disk2</a:t>
              </a:r>
              <a:endParaRPr/>
            </a:p>
          </p:txBody>
        </p:sp>
        <p:sp>
          <p:nvSpPr>
            <p:cNvPr id="337" name="Google Shape;337;p29"/>
            <p:cNvSpPr/>
            <p:nvPr/>
          </p:nvSpPr>
          <p:spPr>
            <a:xfrm>
              <a:off x="7442662" y="2026551"/>
              <a:ext cx="892932" cy="53363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Disk3</a:t>
              </a:r>
              <a:endParaRPr/>
            </a:p>
          </p:txBody>
        </p:sp>
        <p:sp>
          <p:nvSpPr>
            <p:cNvPr id="338" name="Google Shape;338;p29"/>
            <p:cNvSpPr/>
            <p:nvPr/>
          </p:nvSpPr>
          <p:spPr>
            <a:xfrm>
              <a:off x="8884573" y="2026551"/>
              <a:ext cx="892932" cy="53363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Disk4</a:t>
              </a:r>
              <a:endParaRPr/>
            </a:p>
          </p:txBody>
        </p:sp>
        <p:sp>
          <p:nvSpPr>
            <p:cNvPr id="339" name="Google Shape;339;p29"/>
            <p:cNvSpPr/>
            <p:nvPr/>
          </p:nvSpPr>
          <p:spPr>
            <a:xfrm>
              <a:off x="3485301" y="3870147"/>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0" name="Google Shape;340;p29"/>
            <p:cNvSpPr/>
            <p:nvPr/>
          </p:nvSpPr>
          <p:spPr>
            <a:xfrm>
              <a:off x="4927215" y="3870147"/>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1" name="Google Shape;341;p29"/>
            <p:cNvSpPr/>
            <p:nvPr/>
          </p:nvSpPr>
          <p:spPr>
            <a:xfrm>
              <a:off x="6369126" y="3870147"/>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2" name="Google Shape;342;p29"/>
            <p:cNvSpPr/>
            <p:nvPr/>
          </p:nvSpPr>
          <p:spPr>
            <a:xfrm>
              <a:off x="7747487" y="3870147"/>
              <a:ext cx="339693"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P</a:t>
              </a:r>
              <a:endParaRPr/>
            </a:p>
          </p:txBody>
        </p:sp>
        <p:sp>
          <p:nvSpPr>
            <p:cNvPr id="343" name="Google Shape;343;p29"/>
            <p:cNvSpPr/>
            <p:nvPr/>
          </p:nvSpPr>
          <p:spPr>
            <a:xfrm>
              <a:off x="9252950" y="3870147"/>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4" name="Google Shape;344;p29"/>
            <p:cNvSpPr/>
            <p:nvPr/>
          </p:nvSpPr>
          <p:spPr>
            <a:xfrm>
              <a:off x="3010933" y="3803260"/>
              <a:ext cx="6982934" cy="790215"/>
            </a:xfrm>
            <a:prstGeom prst="rect">
              <a:avLst/>
            </a:prstGeom>
            <a:noFill/>
            <a:ln cap="flat" cmpd="sng" w="38100">
              <a:solidFill>
                <a:srgbClr val="FF2600"/>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2004">
                <a:solidFill>
                  <a:schemeClr val="dk1"/>
                </a:solidFill>
                <a:latin typeface="Gill Sans"/>
                <a:ea typeface="Gill Sans"/>
                <a:cs typeface="Gill Sans"/>
                <a:sym typeface="Gill Sans"/>
              </a:endParaRPr>
            </a:p>
          </p:txBody>
        </p:sp>
        <p:sp>
          <p:nvSpPr>
            <p:cNvPr id="345" name="Google Shape;345;p29"/>
            <p:cNvSpPr/>
            <p:nvPr/>
          </p:nvSpPr>
          <p:spPr>
            <a:xfrm>
              <a:off x="3485301" y="5013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6" name="Google Shape;346;p29"/>
            <p:cNvSpPr/>
            <p:nvPr/>
          </p:nvSpPr>
          <p:spPr>
            <a:xfrm>
              <a:off x="4927215" y="5013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7" name="Google Shape;347;p29"/>
            <p:cNvSpPr/>
            <p:nvPr/>
          </p:nvSpPr>
          <p:spPr>
            <a:xfrm>
              <a:off x="6305578" y="5013149"/>
              <a:ext cx="339693"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P</a:t>
              </a:r>
              <a:endParaRPr/>
            </a:p>
          </p:txBody>
        </p:sp>
        <p:sp>
          <p:nvSpPr>
            <p:cNvPr id="348" name="Google Shape;348;p29"/>
            <p:cNvSpPr/>
            <p:nvPr/>
          </p:nvSpPr>
          <p:spPr>
            <a:xfrm>
              <a:off x="7811038" y="5013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49" name="Google Shape;349;p29"/>
            <p:cNvSpPr/>
            <p:nvPr/>
          </p:nvSpPr>
          <p:spPr>
            <a:xfrm>
              <a:off x="9252950" y="5013149"/>
              <a:ext cx="242421" cy="65643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50" name="Google Shape;350;p29"/>
            <p:cNvSpPr/>
            <p:nvPr/>
          </p:nvSpPr>
          <p:spPr>
            <a:xfrm>
              <a:off x="3010933" y="4946260"/>
              <a:ext cx="6982934" cy="790215"/>
            </a:xfrm>
            <a:prstGeom prst="rect">
              <a:avLst/>
            </a:prstGeom>
            <a:noFill/>
            <a:ln cap="flat" cmpd="sng" w="38100">
              <a:solidFill>
                <a:srgbClr val="FF2600"/>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2004">
                <a:solidFill>
                  <a:schemeClr val="dk1"/>
                </a:solidFill>
                <a:latin typeface="Gill Sans"/>
                <a:ea typeface="Gill Sans"/>
                <a:cs typeface="Gill Sans"/>
                <a:sym typeface="Gill Sans"/>
              </a:endParaRPr>
            </a:p>
          </p:txBody>
        </p:sp>
        <p:sp>
          <p:nvSpPr>
            <p:cNvPr id="351" name="Google Shape;351;p29"/>
            <p:cNvSpPr/>
            <p:nvPr/>
          </p:nvSpPr>
          <p:spPr>
            <a:xfrm>
              <a:off x="6140448" y="5682800"/>
              <a:ext cx="716626" cy="841134"/>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b="1" lang="en-US" sz="2531">
                  <a:solidFill>
                    <a:schemeClr val="dk1"/>
                  </a:solidFill>
                  <a:latin typeface="Helvetica Neue"/>
                  <a:ea typeface="Helvetica Neue"/>
                  <a:cs typeface="Helvetica Neue"/>
                  <a:sym typeface="Helvetica Neue"/>
                </a:rPr>
                <a:t>…</a:t>
              </a:r>
              <a:endParaRPr/>
            </a:p>
          </p:txBody>
        </p:sp>
      </p:grpSp>
      <p:sp>
        <p:nvSpPr>
          <p:cNvPr id="352" name="Google Shape;352;p29"/>
          <p:cNvSpPr txBox="1"/>
          <p:nvPr/>
        </p:nvSpPr>
        <p:spPr>
          <a:xfrm>
            <a:off x="2681208" y="4110781"/>
            <a:ext cx="2810962" cy="48167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65">
                <a:solidFill>
                  <a:schemeClr val="dk1"/>
                </a:solidFill>
                <a:latin typeface="Gill Sans"/>
                <a:ea typeface="Gill Sans"/>
                <a:cs typeface="Gill Sans"/>
                <a:sym typeface="Gill Sans"/>
              </a:rPr>
              <a:t>Idea: Rotate parity across different disks</a:t>
            </a:r>
            <a:endParaRPr/>
          </a:p>
          <a:p>
            <a:pPr indent="0" lvl="0" marL="0" marR="0" rtl="0" algn="l">
              <a:spcBef>
                <a:spcPts val="0"/>
              </a:spcBef>
              <a:spcAft>
                <a:spcPts val="0"/>
              </a:spcAft>
              <a:buNone/>
            </a:pPr>
            <a:r>
              <a:rPr lang="en-US" sz="1265">
                <a:solidFill>
                  <a:schemeClr val="dk1"/>
                </a:solidFill>
                <a:latin typeface="Gill Sans"/>
                <a:ea typeface="Gill Sans"/>
                <a:cs typeface="Gill Sans"/>
                <a:sym typeface="Gill Sans"/>
              </a:rPr>
              <a:t>No longer parity disk hot spot</a:t>
            </a:r>
            <a:endParaRPr/>
          </a:p>
        </p:txBody>
      </p:sp>
      <p:sp>
        <p:nvSpPr>
          <p:cNvPr id="353" name="Google Shape;353;p29"/>
          <p:cNvSpPr/>
          <p:nvPr/>
        </p:nvSpPr>
        <p:spPr>
          <a:xfrm>
            <a:off x="5143500" y="1438128"/>
            <a:ext cx="1213716" cy="346201"/>
          </a:xfrm>
          <a:prstGeom prst="rect">
            <a:avLst/>
          </a:prstGeom>
          <a:solidFill>
            <a:schemeClr val="accent1">
              <a:alpha val="32941"/>
            </a:schemeClr>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4" name="Google Shape;354;p29"/>
          <p:cNvSpPr/>
          <p:nvPr/>
        </p:nvSpPr>
        <p:spPr>
          <a:xfrm>
            <a:off x="3600450" y="2638037"/>
            <a:ext cx="1213716" cy="346201"/>
          </a:xfrm>
          <a:prstGeom prst="rect">
            <a:avLst/>
          </a:prstGeom>
          <a:solidFill>
            <a:schemeClr val="accent1">
              <a:alpha val="32941"/>
            </a:schemeClr>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355" name="Google Shape;355;p29"/>
          <p:cNvSpPr txBox="1"/>
          <p:nvPr/>
        </p:nvSpPr>
        <p:spPr>
          <a:xfrm>
            <a:off x="6655863" y="1453631"/>
            <a:ext cx="766141"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I/O 1</a:t>
            </a:r>
            <a:endParaRPr/>
          </a:p>
        </p:txBody>
      </p:sp>
      <p:sp>
        <p:nvSpPr>
          <p:cNvPr id="356" name="Google Shape;356;p29"/>
          <p:cNvSpPr txBox="1"/>
          <p:nvPr/>
        </p:nvSpPr>
        <p:spPr>
          <a:xfrm>
            <a:off x="6655863" y="2650508"/>
            <a:ext cx="766141"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I/O 2</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0" name="Shape 360"/>
        <p:cNvGrpSpPr/>
        <p:nvPr/>
      </p:nvGrpSpPr>
      <p:grpSpPr>
        <a:xfrm>
          <a:off x="0" y="0"/>
          <a:ext cx="0" cy="0"/>
          <a:chOff x="0" y="0"/>
          <a:chExt cx="0" cy="0"/>
        </a:xfrm>
      </p:grpSpPr>
      <p:sp>
        <p:nvSpPr>
          <p:cNvPr id="361" name="Google Shape;361;p30"/>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000"/>
              <a:buFont typeface="Bebas Neue"/>
              <a:buNone/>
            </a:pPr>
            <a:r>
              <a:rPr b="0" i="0" lang="en-US" sz="4000" u="none" cap="none" strike="noStrike">
                <a:solidFill>
                  <a:schemeClr val="dk1"/>
                </a:solidFill>
                <a:latin typeface="Bebas Neue"/>
                <a:ea typeface="Bebas Neue"/>
                <a:cs typeface="Bebas Neue"/>
                <a:sym typeface="Bebas Neue"/>
              </a:rPr>
              <a:t>RAID Level Comparisons</a:t>
            </a:r>
            <a:endParaRPr b="0" i="0" sz="4000" u="none" cap="none" strike="noStrike">
              <a:solidFill>
                <a:schemeClr val="dk1"/>
              </a:solidFill>
              <a:latin typeface="Bebas Neue"/>
              <a:ea typeface="Bebas Neue"/>
              <a:cs typeface="Bebas Neue"/>
              <a:sym typeface="Bebas Neue"/>
            </a:endParaRPr>
          </a:p>
        </p:txBody>
      </p:sp>
      <p:graphicFrame>
        <p:nvGraphicFramePr>
          <p:cNvPr id="362" name="Google Shape;362;p30"/>
          <p:cNvGraphicFramePr/>
          <p:nvPr/>
        </p:nvGraphicFramePr>
        <p:xfrm>
          <a:off x="-21423" y="1270949"/>
          <a:ext cx="3000000" cy="3000000"/>
        </p:xfrm>
        <a:graphic>
          <a:graphicData uri="http://schemas.openxmlformats.org/drawingml/2006/table">
            <a:tbl>
              <a:tblPr>
                <a:noFill/>
                <a:tableStyleId>{D32D036F-315E-4708-A104-7DC242637B87}</a:tableStyleId>
              </a:tblPr>
              <a:tblGrid>
                <a:gridCol w="921175"/>
                <a:gridCol w="981175"/>
                <a:gridCol w="1230950"/>
                <a:gridCol w="1159575"/>
                <a:gridCol w="883075"/>
                <a:gridCol w="883075"/>
                <a:gridCol w="883075"/>
                <a:gridCol w="883075"/>
                <a:gridCol w="883075"/>
              </a:tblGrid>
              <a:tr h="350275">
                <a:tc>
                  <a:txBody>
                    <a:bodyPr/>
                    <a:lstStyle/>
                    <a:p>
                      <a:pPr indent="0" lvl="0" marL="0" marR="0" rtl="0" algn="ctr">
                        <a:spcBef>
                          <a:spcPts val="0"/>
                        </a:spcBef>
                        <a:spcAft>
                          <a:spcPts val="0"/>
                        </a:spcAft>
                        <a:buNone/>
                      </a:pPr>
                      <a:r>
                        <a:t/>
                      </a:r>
                      <a:endParaRPr sz="1500" u="none" cap="none" strike="noStrike">
                        <a:solidFill>
                          <a:schemeClr val="dk1"/>
                        </a:solidFill>
                      </a:endParaRPr>
                    </a:p>
                  </a:txBody>
                  <a:tcPr marT="26800" marB="26800" marR="26800" marL="26800" anchor="ctr">
                    <a:lnL cap="flat" cmpd="sng" w="9525">
                      <a:solidFill>
                        <a:srgbClr val="000000"/>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Reliability</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Capacity</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Read latency</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Write Latency</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Seq Read</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Seq Write</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Rand Read</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Rand Write</a:t>
                      </a:r>
                      <a:endParaRPr/>
                    </a:p>
                  </a:txBody>
                  <a:tcPr marT="26800" marB="26800" marR="26800" marL="26800" anchor="ctr">
                    <a:lnL cap="flat" cmpd="sng" w="12700">
                      <a:solidFill>
                        <a:schemeClr val="dk1"/>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12700">
                      <a:solidFill>
                        <a:schemeClr val="dk1"/>
                      </a:solidFill>
                      <a:prstDash val="solid"/>
                      <a:round/>
                      <a:headEnd len="sm" w="sm" type="none"/>
                      <a:tailEnd len="sm" w="sm" type="none"/>
                    </a:lnB>
                  </a:tcPr>
                </a:tc>
              </a:tr>
              <a:tr h="350275">
                <a:tc>
                  <a:txBody>
                    <a:bodyPr/>
                    <a:lstStyle/>
                    <a:p>
                      <a:pPr indent="0" lvl="0" marL="0" marR="0" rtl="0" algn="ctr">
                        <a:spcBef>
                          <a:spcPts val="0"/>
                        </a:spcBef>
                        <a:spcAft>
                          <a:spcPts val="0"/>
                        </a:spcAft>
                        <a:buNone/>
                      </a:pPr>
                      <a:r>
                        <a:rPr lang="en-US" sz="1500" u="none" cap="none" strike="noStrike">
                          <a:solidFill>
                            <a:schemeClr val="dk1"/>
                          </a:solidFill>
                        </a:rPr>
                        <a:t>RAID-0</a:t>
                      </a:r>
                      <a:endParaRPr/>
                    </a:p>
                  </a:txBody>
                  <a:tcPr marT="26800" marB="26800" marR="26800" marL="26800" anchor="ctr">
                    <a:lnL cap="flat" cmpd="sng" w="9525">
                      <a:solidFill>
                        <a:srgbClr val="000000"/>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0</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C*N</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R</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R</a:t>
                      </a:r>
                      <a:endParaRPr/>
                    </a:p>
                  </a:txBody>
                  <a:tcPr marT="26800" marB="26800" marR="26800" marL="26800" anchor="ctr">
                    <a:lnL cap="flat" cmpd="sng" w="12700">
                      <a:solidFill>
                        <a:schemeClr val="dk1"/>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50275">
                <a:tc>
                  <a:txBody>
                    <a:bodyPr/>
                    <a:lstStyle/>
                    <a:p>
                      <a:pPr indent="0" lvl="0" marL="0" marR="0" rtl="0" algn="ctr">
                        <a:spcBef>
                          <a:spcPts val="0"/>
                        </a:spcBef>
                        <a:spcAft>
                          <a:spcPts val="0"/>
                        </a:spcAft>
                        <a:buNone/>
                      </a:pPr>
                      <a:r>
                        <a:rPr lang="en-US" sz="1500" u="none" cap="none" strike="noStrike">
                          <a:solidFill>
                            <a:schemeClr val="dk1"/>
                          </a:solidFill>
                        </a:rPr>
                        <a:t>RAID-1</a:t>
                      </a:r>
                      <a:endParaRPr/>
                    </a:p>
                  </a:txBody>
                  <a:tcPr marT="26800" marB="26800" marR="26800" marL="26800" anchor="ctr">
                    <a:lnL cap="flat" cmpd="sng" w="9525">
                      <a:solidFill>
                        <a:srgbClr val="000000"/>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1</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C*N/2</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N/2 * 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N/2 * 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R</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N/2 * R</a:t>
                      </a:r>
                      <a:endParaRPr/>
                    </a:p>
                  </a:txBody>
                  <a:tcPr marT="26800" marB="26800" marR="26800" marL="26800" anchor="ctr">
                    <a:lnL cap="flat" cmpd="sng" w="12700">
                      <a:solidFill>
                        <a:schemeClr val="dk1"/>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50275">
                <a:tc>
                  <a:txBody>
                    <a:bodyPr/>
                    <a:lstStyle/>
                    <a:p>
                      <a:pPr indent="0" lvl="0" marL="0" marR="0" rtl="0" algn="ctr">
                        <a:spcBef>
                          <a:spcPts val="0"/>
                        </a:spcBef>
                        <a:spcAft>
                          <a:spcPts val="0"/>
                        </a:spcAft>
                        <a:buNone/>
                      </a:pPr>
                      <a:r>
                        <a:rPr lang="en-US" sz="1500" u="none" cap="none" strike="noStrike">
                          <a:solidFill>
                            <a:schemeClr val="dk1"/>
                          </a:solidFill>
                        </a:rPr>
                        <a:t>RAID-4</a:t>
                      </a:r>
                      <a:endParaRPr/>
                    </a:p>
                  </a:txBody>
                  <a:tcPr marT="26800" marB="26800" marR="26800" marL="26800" anchor="ctr">
                    <a:lnL cap="flat" cmpd="sng" w="9525">
                      <a:solidFill>
                        <a:srgbClr val="000000"/>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1</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 * C</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2D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(N-1)*R</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R/2</a:t>
                      </a:r>
                      <a:endParaRPr/>
                    </a:p>
                  </a:txBody>
                  <a:tcPr marT="26800" marB="26800" marR="26800" marL="26800" anchor="ctr">
                    <a:lnL cap="flat" cmpd="sng" w="12700">
                      <a:solidFill>
                        <a:schemeClr val="dk1"/>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tcPr>
                </a:tc>
              </a:tr>
              <a:tr h="350275">
                <a:tc>
                  <a:txBody>
                    <a:bodyPr/>
                    <a:lstStyle/>
                    <a:p>
                      <a:pPr indent="0" lvl="0" marL="0" marR="0" rtl="0" algn="ctr">
                        <a:spcBef>
                          <a:spcPts val="0"/>
                        </a:spcBef>
                        <a:spcAft>
                          <a:spcPts val="0"/>
                        </a:spcAft>
                        <a:buNone/>
                      </a:pPr>
                      <a:r>
                        <a:rPr lang="en-US" sz="1500" u="none" cap="none" strike="noStrike">
                          <a:solidFill>
                            <a:schemeClr val="dk1"/>
                          </a:solidFill>
                        </a:rPr>
                        <a:t>RAID-5</a:t>
                      </a:r>
                      <a:endParaRPr/>
                    </a:p>
                  </a:txBody>
                  <a:tcPr marT="26800" marB="26800" marR="26800" marL="26800" anchor="ctr">
                    <a:lnL cap="flat" cmpd="sng" w="9525">
                      <a:solidFill>
                        <a:srgbClr val="000000"/>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1</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 * C</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2D</a:t>
                      </a:r>
                      <a:endParaRPr sz="1500" u="none" cap="none" strike="noStrike">
                        <a:solidFill>
                          <a:schemeClr val="dk1"/>
                        </a:solidFill>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(N-1)*S</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 * R</a:t>
                      </a:r>
                      <a:endParaRPr/>
                    </a:p>
                  </a:txBody>
                  <a:tcPr marT="26800" marB="26800" marR="26800" marL="26800" anchor="ctr">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marR="0" rtl="0" algn="ctr">
                        <a:spcBef>
                          <a:spcPts val="0"/>
                        </a:spcBef>
                        <a:spcAft>
                          <a:spcPts val="0"/>
                        </a:spcAft>
                        <a:buNone/>
                      </a:pPr>
                      <a:r>
                        <a:rPr lang="en-US" sz="1500" u="none" cap="none" strike="noStrike">
                          <a:solidFill>
                            <a:schemeClr val="dk1"/>
                          </a:solidFill>
                        </a:rPr>
                        <a:t>N/4 * R</a:t>
                      </a:r>
                      <a:endParaRPr/>
                    </a:p>
                  </a:txBody>
                  <a:tcPr marT="26800" marB="26800" marR="26800" marL="26800" anchor="ctr">
                    <a:lnL cap="flat" cmpd="sng" w="12700">
                      <a:solidFill>
                        <a:schemeClr val="dk1"/>
                      </a:solidFill>
                      <a:prstDash val="solid"/>
                      <a:round/>
                      <a:headEnd len="sm" w="sm" type="none"/>
                      <a:tailEnd len="sm" w="sm" type="none"/>
                    </a:lnL>
                    <a:lnR cap="flat" cmpd="sng" w="9525">
                      <a:solidFill>
                        <a:srgbClr val="000000"/>
                      </a:solidFill>
                      <a:prstDash val="solid"/>
                      <a:round/>
                      <a:headEnd len="sm" w="sm" type="none"/>
                      <a:tailEnd len="sm" w="sm" type="none"/>
                    </a:lnR>
                    <a:lnT cap="flat" cmpd="sng" w="12700">
                      <a:solidFill>
                        <a:schemeClr val="dk1"/>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6" name="Shape 366"/>
        <p:cNvGrpSpPr/>
        <p:nvPr/>
      </p:nvGrpSpPr>
      <p:grpSpPr>
        <a:xfrm>
          <a:off x="0" y="0"/>
          <a:ext cx="0" cy="0"/>
          <a:chOff x="0" y="0"/>
          <a:chExt cx="0" cy="0"/>
        </a:xfrm>
      </p:grpSpPr>
      <p:sp>
        <p:nvSpPr>
          <p:cNvPr id="367" name="Google Shape;367;p3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RAID Questions</a:t>
            </a:r>
            <a:endParaRPr/>
          </a:p>
        </p:txBody>
      </p:sp>
      <p:sp>
        <p:nvSpPr>
          <p:cNvPr id="368" name="Google Shape;368;p3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a:t>True/False</a:t>
            </a:r>
            <a:endParaRPr/>
          </a:p>
          <a:p>
            <a:pPr indent="-285750" lvl="1" marL="742950" rtl="0" algn="l">
              <a:spcBef>
                <a:spcPts val="480"/>
              </a:spcBef>
              <a:spcAft>
                <a:spcPts val="0"/>
              </a:spcAft>
              <a:buClr>
                <a:schemeClr val="dk1"/>
              </a:buClr>
              <a:buSzPts val="2400"/>
              <a:buChar char="–"/>
            </a:pPr>
            <a:r>
              <a:rPr lang="en-US"/>
              <a:t>With RAID-1, the steady-state throughput of random reads and random writes are identical.</a:t>
            </a:r>
            <a:endParaRPr/>
          </a:p>
          <a:p>
            <a:pPr indent="-285750" lvl="1" marL="742950" rtl="0" algn="l">
              <a:spcBef>
                <a:spcPts val="480"/>
              </a:spcBef>
              <a:spcAft>
                <a:spcPts val="0"/>
              </a:spcAft>
              <a:buClr>
                <a:schemeClr val="dk1"/>
              </a:buClr>
              <a:buSzPts val="2400"/>
              <a:buChar char="–"/>
            </a:pPr>
            <a:r>
              <a:rPr lang="en-US"/>
              <a:t>One disadvantage of RAID-4 is that it cannot continue operating if the single parity disk fails.</a:t>
            </a:r>
            <a:endParaRPr/>
          </a:p>
          <a:p>
            <a:pPr indent="-285750" lvl="1" marL="742950" rtl="0" algn="l">
              <a:spcBef>
                <a:spcPts val="480"/>
              </a:spcBef>
              <a:spcAft>
                <a:spcPts val="0"/>
              </a:spcAft>
              <a:buClr>
                <a:schemeClr val="dk1"/>
              </a:buClr>
              <a:buSzPts val="2400"/>
              <a:buChar char="–"/>
            </a:pPr>
            <a:r>
              <a:rPr lang="en-US"/>
              <a:t>A workload with (a) sequential reads or (b) random reads obtains the same performance on RAID-0 and RAID-5.</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3" name="Shape 373"/>
        <p:cNvGrpSpPr/>
        <p:nvPr/>
      </p:nvGrpSpPr>
      <p:grpSpPr>
        <a:xfrm>
          <a:off x="0" y="0"/>
          <a:ext cx="0" cy="0"/>
          <a:chOff x="0" y="0"/>
          <a:chExt cx="0" cy="0"/>
        </a:xfrm>
      </p:grpSpPr>
      <p:sp>
        <p:nvSpPr>
          <p:cNvPr id="374" name="Google Shape;374;p32"/>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File Systems</a:t>
            </a:r>
            <a:endParaRPr/>
          </a:p>
        </p:txBody>
      </p:sp>
      <p:sp>
        <p:nvSpPr>
          <p:cNvPr id="375" name="Google Shape;375;p32"/>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Data organization on disks - files</a:t>
            </a:r>
            <a:endParaRPr/>
          </a:p>
          <a:p>
            <a:pPr indent="0" lvl="0" marL="0" rtl="0" algn="l">
              <a:spcBef>
                <a:spcPts val="360"/>
              </a:spcBef>
              <a:spcAft>
                <a:spcPts val="0"/>
              </a:spcAft>
              <a:buNone/>
            </a:pPr>
            <a:r>
              <a:rPr lang="en-US"/>
              <a:t>	API for access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File paths help</a:t>
            </a:r>
            <a:r>
              <a:rPr lang="en-US"/>
              <a:t> make systems human readable</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Inode mappings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Hard and soft links, fsync semantics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9" name="Shape 379"/>
        <p:cNvGrpSpPr/>
        <p:nvPr/>
      </p:nvGrpSpPr>
      <p:grpSpPr>
        <a:xfrm>
          <a:off x="0" y="0"/>
          <a:ext cx="0" cy="0"/>
          <a:chOff x="0" y="0"/>
          <a:chExt cx="0" cy="0"/>
        </a:xfrm>
      </p:grpSpPr>
      <p:sp>
        <p:nvSpPr>
          <p:cNvPr id="380" name="Google Shape;380;p3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Inodes</a:t>
            </a:r>
            <a:endParaRPr/>
          </a:p>
        </p:txBody>
      </p:sp>
      <p:pic>
        <p:nvPicPr>
          <p:cNvPr id="381" name="Google Shape;381;p33"/>
          <p:cNvPicPr preferRelativeResize="0"/>
          <p:nvPr>
            <p:ph idx="1" type="body"/>
          </p:nvPr>
        </p:nvPicPr>
        <p:blipFill rotWithShape="1">
          <a:blip r:embed="rId3">
            <a:alphaModFix/>
          </a:blip>
          <a:srcRect b="0" l="0" r="0" t="0"/>
          <a:stretch/>
        </p:blipFill>
        <p:spPr>
          <a:xfrm>
            <a:off x="2007588" y="1200150"/>
            <a:ext cx="5128824" cy="3394075"/>
          </a:xfrm>
          <a:prstGeom prst="rect">
            <a:avLst/>
          </a:prstGeom>
          <a:noFill/>
          <a:ln>
            <a:noFill/>
          </a:ln>
        </p:spPr>
      </p:pic>
      <p:sp>
        <p:nvSpPr>
          <p:cNvPr id="382" name="Google Shape;382;p33"/>
          <p:cNvSpPr txBox="1"/>
          <p:nvPr/>
        </p:nvSpPr>
        <p:spPr>
          <a:xfrm>
            <a:off x="5669114" y="4716049"/>
            <a:ext cx="3017686"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Gill Sans"/>
                <a:ea typeface="Gill Sans"/>
                <a:cs typeface="Gill Sans"/>
                <a:sym typeface="Gill Sans"/>
              </a:rPr>
              <a:t>https://wizardzines.com/comics/inodes/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86" name="Shape 386"/>
        <p:cNvGrpSpPr/>
        <p:nvPr/>
      </p:nvGrpSpPr>
      <p:grpSpPr>
        <a:xfrm>
          <a:off x="0" y="0"/>
          <a:ext cx="0" cy="0"/>
          <a:chOff x="0" y="0"/>
          <a:chExt cx="0" cy="0"/>
        </a:xfrm>
      </p:grpSpPr>
      <p:sp>
        <p:nvSpPr>
          <p:cNvPr id="387" name="Google Shape;387;p34"/>
          <p:cNvSpPr/>
          <p:nvPr/>
        </p:nvSpPr>
        <p:spPr>
          <a:xfrm>
            <a:off x="2379761" y="692050"/>
            <a:ext cx="872843" cy="604778"/>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location</a:t>
            </a:r>
            <a:endParaRPr/>
          </a:p>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size=12</a:t>
            </a:r>
            <a:endParaRPr/>
          </a:p>
        </p:txBody>
      </p:sp>
      <p:sp>
        <p:nvSpPr>
          <p:cNvPr id="388" name="Google Shape;388;p34"/>
          <p:cNvSpPr/>
          <p:nvPr/>
        </p:nvSpPr>
        <p:spPr>
          <a:xfrm>
            <a:off x="2424272" y="201964"/>
            <a:ext cx="711332"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inodes</a:t>
            </a:r>
            <a:endParaRPr/>
          </a:p>
        </p:txBody>
      </p:sp>
      <p:sp>
        <p:nvSpPr>
          <p:cNvPr id="389" name="Google Shape;389;p34"/>
          <p:cNvSpPr/>
          <p:nvPr/>
        </p:nvSpPr>
        <p:spPr>
          <a:xfrm>
            <a:off x="2009107" y="821356"/>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0</a:t>
            </a:r>
            <a:endParaRPr/>
          </a:p>
        </p:txBody>
      </p:sp>
      <p:sp>
        <p:nvSpPr>
          <p:cNvPr id="390" name="Google Shape;390;p34"/>
          <p:cNvSpPr/>
          <p:nvPr/>
        </p:nvSpPr>
        <p:spPr>
          <a:xfrm>
            <a:off x="2379761" y="1294804"/>
            <a:ext cx="872843" cy="604778"/>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location</a:t>
            </a:r>
            <a:endParaRPr/>
          </a:p>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size</a:t>
            </a:r>
            <a:endParaRPr/>
          </a:p>
        </p:txBody>
      </p:sp>
      <p:sp>
        <p:nvSpPr>
          <p:cNvPr id="391" name="Google Shape;391;p34"/>
          <p:cNvSpPr/>
          <p:nvPr/>
        </p:nvSpPr>
        <p:spPr>
          <a:xfrm>
            <a:off x="2009107" y="1424110"/>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1</a:t>
            </a:r>
            <a:endParaRPr/>
          </a:p>
        </p:txBody>
      </p:sp>
      <p:sp>
        <p:nvSpPr>
          <p:cNvPr id="392" name="Google Shape;392;p34"/>
          <p:cNvSpPr/>
          <p:nvPr/>
        </p:nvSpPr>
        <p:spPr>
          <a:xfrm>
            <a:off x="2379761" y="1890861"/>
            <a:ext cx="872843" cy="604778"/>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location</a:t>
            </a:r>
            <a:endParaRPr/>
          </a:p>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size</a:t>
            </a:r>
            <a:endParaRPr/>
          </a:p>
        </p:txBody>
      </p:sp>
      <p:sp>
        <p:nvSpPr>
          <p:cNvPr id="393" name="Google Shape;393;p34"/>
          <p:cNvSpPr/>
          <p:nvPr/>
        </p:nvSpPr>
        <p:spPr>
          <a:xfrm>
            <a:off x="2009107" y="2020167"/>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2</a:t>
            </a:r>
            <a:endParaRPr/>
          </a:p>
        </p:txBody>
      </p:sp>
      <p:sp>
        <p:nvSpPr>
          <p:cNvPr id="394" name="Google Shape;394;p34"/>
          <p:cNvSpPr/>
          <p:nvPr/>
        </p:nvSpPr>
        <p:spPr>
          <a:xfrm>
            <a:off x="2379761" y="2486918"/>
            <a:ext cx="872843" cy="604778"/>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location</a:t>
            </a:r>
            <a:endParaRPr/>
          </a:p>
          <a:p>
            <a:pPr indent="0" lvl="0" marL="0" marR="0" rtl="0" algn="ctr">
              <a:spcBef>
                <a:spcPts val="0"/>
              </a:spcBef>
              <a:spcAft>
                <a:spcPts val="0"/>
              </a:spcAft>
              <a:buNone/>
            </a:pPr>
            <a:r>
              <a:rPr lang="en-US" sz="1687">
                <a:solidFill>
                  <a:srgbClr val="FFFFFF"/>
                </a:solidFill>
                <a:latin typeface="Gill Sans"/>
                <a:ea typeface="Gill Sans"/>
                <a:cs typeface="Gill Sans"/>
                <a:sym typeface="Gill Sans"/>
              </a:rPr>
              <a:t>size=6</a:t>
            </a:r>
            <a:endParaRPr/>
          </a:p>
        </p:txBody>
      </p:sp>
      <p:sp>
        <p:nvSpPr>
          <p:cNvPr id="395" name="Google Shape;395;p34"/>
          <p:cNvSpPr/>
          <p:nvPr/>
        </p:nvSpPr>
        <p:spPr>
          <a:xfrm>
            <a:off x="2009107" y="2616223"/>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3</a:t>
            </a:r>
            <a:endParaRPr/>
          </a:p>
        </p:txBody>
      </p:sp>
      <p:sp>
        <p:nvSpPr>
          <p:cNvPr id="396" name="Google Shape;396;p34"/>
          <p:cNvSpPr/>
          <p:nvPr/>
        </p:nvSpPr>
        <p:spPr>
          <a:xfrm>
            <a:off x="2665495" y="3046913"/>
            <a:ext cx="222417"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397" name="Google Shape;397;p34"/>
          <p:cNvSpPr/>
          <p:nvPr/>
        </p:nvSpPr>
        <p:spPr>
          <a:xfrm>
            <a:off x="4268391" y="991196"/>
            <a:ext cx="3062813" cy="328166"/>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687">
                <a:solidFill>
                  <a:srgbClr val="FFFFFF"/>
                </a:solidFill>
                <a:latin typeface="Gill Sans"/>
                <a:ea typeface="Gill Sans"/>
                <a:cs typeface="Gill Sans"/>
                <a:sym typeface="Gill Sans"/>
              </a:rPr>
              <a:t> “bashrc”: 3, …</a:t>
            </a:r>
            <a:endParaRPr/>
          </a:p>
        </p:txBody>
      </p:sp>
      <p:sp>
        <p:nvSpPr>
          <p:cNvPr id="398" name="Google Shape;398;p34"/>
          <p:cNvSpPr/>
          <p:nvPr/>
        </p:nvSpPr>
        <p:spPr>
          <a:xfrm>
            <a:off x="4268391" y="2797121"/>
            <a:ext cx="1693258" cy="328166"/>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687">
                <a:solidFill>
                  <a:srgbClr val="FFFFFF"/>
                </a:solidFill>
                <a:latin typeface="Gill Sans"/>
                <a:ea typeface="Gill Sans"/>
                <a:cs typeface="Gill Sans"/>
                <a:sym typeface="Gill Sans"/>
              </a:rPr>
              <a:t> # settings: …</a:t>
            </a:r>
            <a:endParaRPr/>
          </a:p>
        </p:txBody>
      </p:sp>
      <p:cxnSp>
        <p:nvCxnSpPr>
          <p:cNvPr id="399" name="Google Shape;399;p34"/>
          <p:cNvCxnSpPr/>
          <p:nvPr/>
        </p:nvCxnSpPr>
        <p:spPr>
          <a:xfrm>
            <a:off x="3222548" y="892173"/>
            <a:ext cx="1006566" cy="261781"/>
          </a:xfrm>
          <a:prstGeom prst="straightConnector1">
            <a:avLst/>
          </a:prstGeom>
          <a:noFill/>
          <a:ln cap="flat" cmpd="sng" w="50800">
            <a:solidFill>
              <a:srgbClr val="FF2600"/>
            </a:solidFill>
            <a:prstDash val="solid"/>
            <a:miter lim="400000"/>
            <a:headEnd len="sm" w="sm" type="none"/>
            <a:tailEnd len="med" w="med" type="triangle"/>
          </a:ln>
        </p:spPr>
      </p:cxnSp>
      <p:cxnSp>
        <p:nvCxnSpPr>
          <p:cNvPr id="400" name="Google Shape;400;p34"/>
          <p:cNvCxnSpPr/>
          <p:nvPr/>
        </p:nvCxnSpPr>
        <p:spPr>
          <a:xfrm>
            <a:off x="3207758" y="2646019"/>
            <a:ext cx="1036613" cy="277754"/>
          </a:xfrm>
          <a:prstGeom prst="straightConnector1">
            <a:avLst/>
          </a:prstGeom>
          <a:noFill/>
          <a:ln cap="flat" cmpd="sng" w="50800">
            <a:solidFill>
              <a:srgbClr val="FF2600"/>
            </a:solidFill>
            <a:prstDash val="solid"/>
            <a:miter lim="400000"/>
            <a:headEnd len="sm" w="sm" type="none"/>
            <a:tailEnd len="med" w="med" type="triangle"/>
          </a:ln>
        </p:spPr>
      </p:cxnSp>
      <p:sp>
        <p:nvSpPr>
          <p:cNvPr id="401" name="Google Shape;401;p34"/>
          <p:cNvSpPr/>
          <p:nvPr/>
        </p:nvSpPr>
        <p:spPr>
          <a:xfrm rot="-5400000">
            <a:off x="906742" y="1751265"/>
            <a:ext cx="1456729"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inode number</a:t>
            </a:r>
            <a:endParaRPr/>
          </a:p>
        </p:txBody>
      </p:sp>
      <p:sp>
        <p:nvSpPr>
          <p:cNvPr id="402" name="Google Shape;402;p34"/>
          <p:cNvSpPr/>
          <p:nvPr/>
        </p:nvSpPr>
        <p:spPr>
          <a:xfrm>
            <a:off x="4268390" y="1920948"/>
            <a:ext cx="3529565" cy="328166"/>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687">
                <a:solidFill>
                  <a:srgbClr val="FFFFFF"/>
                </a:solidFill>
                <a:latin typeface="Gill Sans"/>
                <a:ea typeface="Gill Sans"/>
                <a:cs typeface="Gill Sans"/>
                <a:sym typeface="Gill Sans"/>
              </a:rPr>
              <a:t> “etc”: 0, …</a:t>
            </a:r>
            <a:endParaRPr/>
          </a:p>
        </p:txBody>
      </p:sp>
      <p:cxnSp>
        <p:nvCxnSpPr>
          <p:cNvPr id="403" name="Google Shape;403;p34"/>
          <p:cNvCxnSpPr/>
          <p:nvPr/>
        </p:nvCxnSpPr>
        <p:spPr>
          <a:xfrm>
            <a:off x="3207759" y="2083449"/>
            <a:ext cx="1032774" cy="1"/>
          </a:xfrm>
          <a:prstGeom prst="straightConnector1">
            <a:avLst/>
          </a:prstGeom>
          <a:noFill/>
          <a:ln cap="flat" cmpd="sng" w="50800">
            <a:solidFill>
              <a:srgbClr val="FF2600"/>
            </a:solidFill>
            <a:prstDash val="solid"/>
            <a:miter lim="400000"/>
            <a:headEnd len="sm" w="sm" type="none"/>
            <a:tailEnd len="med" w="med" type="triangle"/>
          </a:ln>
        </p:spPr>
      </p:cxnSp>
      <p:cxnSp>
        <p:nvCxnSpPr>
          <p:cNvPr id="404" name="Google Shape;404;p34"/>
          <p:cNvCxnSpPr/>
          <p:nvPr/>
        </p:nvCxnSpPr>
        <p:spPr>
          <a:xfrm rot="10800000">
            <a:off x="3268208" y="1121972"/>
            <a:ext cx="1324177" cy="839100"/>
          </a:xfrm>
          <a:prstGeom prst="straightConnector1">
            <a:avLst/>
          </a:prstGeom>
          <a:noFill/>
          <a:ln cap="flat" cmpd="sng" w="50800">
            <a:solidFill>
              <a:srgbClr val="1497FC"/>
            </a:solidFill>
            <a:prstDash val="solid"/>
            <a:miter lim="400000"/>
            <a:headEnd len="sm" w="sm" type="none"/>
            <a:tailEnd len="med" w="med" type="triangle"/>
          </a:ln>
        </p:spPr>
      </p:cxnSp>
      <p:cxnSp>
        <p:nvCxnSpPr>
          <p:cNvPr id="405" name="Google Shape;405;p34"/>
          <p:cNvCxnSpPr/>
          <p:nvPr/>
        </p:nvCxnSpPr>
        <p:spPr>
          <a:xfrm flipH="1">
            <a:off x="3271952" y="1293633"/>
            <a:ext cx="1270901" cy="1270901"/>
          </a:xfrm>
          <a:prstGeom prst="straightConnector1">
            <a:avLst/>
          </a:prstGeom>
          <a:noFill/>
          <a:ln cap="flat" cmpd="sng" w="50800">
            <a:solidFill>
              <a:srgbClr val="1497FC"/>
            </a:solidFill>
            <a:prstDash val="solid"/>
            <a:miter lim="400000"/>
            <a:headEnd len="sm" w="sm" type="none"/>
            <a:tailEnd len="med" w="med" type="triangle"/>
          </a:ln>
        </p:spPr>
      </p:cxnSp>
      <p:sp>
        <p:nvSpPr>
          <p:cNvPr id="406" name="Google Shape;406;p34"/>
          <p:cNvSpPr/>
          <p:nvPr/>
        </p:nvSpPr>
        <p:spPr>
          <a:xfrm>
            <a:off x="6561982" y="3048197"/>
            <a:ext cx="841176"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E8A433"/>
                </a:solidFill>
                <a:latin typeface="Gill Sans"/>
                <a:ea typeface="Gill Sans"/>
                <a:cs typeface="Gill Sans"/>
                <a:sym typeface="Gill Sans"/>
              </a:rPr>
              <a:t>reads: 6</a:t>
            </a:r>
            <a:endParaRPr/>
          </a:p>
        </p:txBody>
      </p:sp>
      <p:sp>
        <p:nvSpPr>
          <p:cNvPr id="407" name="Google Shape;407;p34"/>
          <p:cNvSpPr/>
          <p:nvPr/>
        </p:nvSpPr>
        <p:spPr>
          <a:xfrm>
            <a:off x="4221354" y="2656522"/>
            <a:ext cx="1844868" cy="655165"/>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cap="flat" cmpd="sng" w="88900">
            <a:solidFill>
              <a:srgbClr val="308B16"/>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408" name="Google Shape;408;p34"/>
          <p:cNvSpPr txBox="1"/>
          <p:nvPr/>
        </p:nvSpPr>
        <p:spPr>
          <a:xfrm>
            <a:off x="2558276" y="3864505"/>
            <a:ext cx="2395271" cy="67633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265">
                <a:solidFill>
                  <a:schemeClr val="dk1"/>
                </a:solidFill>
                <a:latin typeface="Gill Sans"/>
                <a:ea typeface="Gill Sans"/>
                <a:cs typeface="Gill Sans"/>
                <a:sym typeface="Gill Sans"/>
              </a:rPr>
              <a:t>Read root dir (inode and data); </a:t>
            </a:r>
            <a:endParaRPr/>
          </a:p>
          <a:p>
            <a:pPr indent="0" lvl="0" marL="0" marR="0" rtl="0" algn="l">
              <a:spcBef>
                <a:spcPts val="0"/>
              </a:spcBef>
              <a:spcAft>
                <a:spcPts val="0"/>
              </a:spcAft>
              <a:buNone/>
            </a:pPr>
            <a:r>
              <a:rPr lang="en-US" sz="1265">
                <a:solidFill>
                  <a:schemeClr val="dk1"/>
                </a:solidFill>
                <a:latin typeface="Gill Sans"/>
                <a:ea typeface="Gill Sans"/>
                <a:cs typeface="Gill Sans"/>
                <a:sym typeface="Gill Sans"/>
              </a:rPr>
              <a:t>read etc dir (inode and data); </a:t>
            </a:r>
            <a:endParaRPr/>
          </a:p>
          <a:p>
            <a:pPr indent="0" lvl="0" marL="0" marR="0" rtl="0" algn="l">
              <a:spcBef>
                <a:spcPts val="0"/>
              </a:spcBef>
              <a:spcAft>
                <a:spcPts val="0"/>
              </a:spcAft>
              <a:buNone/>
            </a:pPr>
            <a:r>
              <a:rPr lang="en-US" sz="1265">
                <a:solidFill>
                  <a:schemeClr val="dk1"/>
                </a:solidFill>
                <a:latin typeface="Gill Sans"/>
                <a:ea typeface="Gill Sans"/>
                <a:cs typeface="Gill Sans"/>
                <a:sym typeface="Gill Sans"/>
              </a:rPr>
              <a:t>read bashrc file (indode and data)</a:t>
            </a:r>
            <a:endParaRPr/>
          </a:p>
        </p:txBody>
      </p:sp>
      <p:sp>
        <p:nvSpPr>
          <p:cNvPr id="409" name="Google Shape;409;p34"/>
          <p:cNvSpPr/>
          <p:nvPr/>
        </p:nvSpPr>
        <p:spPr>
          <a:xfrm>
            <a:off x="1252579" y="3542393"/>
            <a:ext cx="4313168" cy="35208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87">
                <a:solidFill>
                  <a:srgbClr val="000000"/>
                </a:solidFill>
                <a:latin typeface="Gill Sans"/>
                <a:ea typeface="Gill Sans"/>
                <a:cs typeface="Gill Sans"/>
                <a:sym typeface="Gill Sans"/>
              </a:rPr>
              <a:t>Reads for getting final inode called “traversal”</a:t>
            </a:r>
            <a:endParaRPr/>
          </a:p>
        </p:txBody>
      </p:sp>
      <p:sp>
        <p:nvSpPr>
          <p:cNvPr id="410" name="Google Shape;410;p34"/>
          <p:cNvSpPr/>
          <p:nvPr/>
        </p:nvSpPr>
        <p:spPr>
          <a:xfrm>
            <a:off x="4127770" y="317130"/>
            <a:ext cx="1839846"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C00000"/>
                </a:solidFill>
                <a:latin typeface="Gill Sans"/>
                <a:ea typeface="Gill Sans"/>
                <a:cs typeface="Gill Sans"/>
                <a:sym typeface="Gill Sans"/>
              </a:rPr>
              <a:t>read </a:t>
            </a:r>
            <a:r>
              <a:rPr b="1" lang="en-US" sz="1898">
                <a:solidFill>
                  <a:srgbClr val="C00000"/>
                </a:solidFill>
                <a:latin typeface="Helvetica Neue"/>
                <a:ea typeface="Helvetica Neue"/>
                <a:cs typeface="Helvetica Neue"/>
                <a:sym typeface="Helvetica Neue"/>
              </a:rPr>
              <a:t>/etc/bashrc</a:t>
            </a:r>
            <a:endParaRPr b="1" sz="1898">
              <a:solidFill>
                <a:srgbClr val="C00000"/>
              </a:solidFill>
              <a:latin typeface="Helvetica Neue"/>
              <a:ea typeface="Helvetica Neue"/>
              <a:cs typeface="Helvetica Neue"/>
              <a:sym typeface="Helvetica Neue"/>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14" name="Shape 414"/>
        <p:cNvGrpSpPr/>
        <p:nvPr/>
      </p:nvGrpSpPr>
      <p:grpSpPr>
        <a:xfrm>
          <a:off x="0" y="0"/>
          <a:ext cx="0" cy="0"/>
          <a:chOff x="0" y="0"/>
          <a:chExt cx="0" cy="0"/>
        </a:xfrm>
      </p:grpSpPr>
      <p:sp>
        <p:nvSpPr>
          <p:cNvPr id="415" name="Google Shape;415;p35"/>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File descriptor</a:t>
            </a:r>
            <a:endParaRPr/>
          </a:p>
        </p:txBody>
      </p:sp>
      <p:pic>
        <p:nvPicPr>
          <p:cNvPr id="416" name="Google Shape;416;p35"/>
          <p:cNvPicPr preferRelativeResize="0"/>
          <p:nvPr>
            <p:ph idx="1" type="body"/>
          </p:nvPr>
        </p:nvPicPr>
        <p:blipFill rotWithShape="1">
          <a:blip r:embed="rId3">
            <a:alphaModFix/>
          </a:blip>
          <a:srcRect b="0" l="0" r="0" t="0"/>
          <a:stretch/>
        </p:blipFill>
        <p:spPr>
          <a:xfrm>
            <a:off x="2573757" y="1200150"/>
            <a:ext cx="3996486" cy="3394075"/>
          </a:xfrm>
          <a:prstGeom prst="rect">
            <a:avLst/>
          </a:prstGeom>
          <a:noFill/>
          <a:ln>
            <a:noFill/>
          </a:ln>
        </p:spPr>
      </p:pic>
      <p:sp>
        <p:nvSpPr>
          <p:cNvPr id="417" name="Google Shape;417;p35"/>
          <p:cNvSpPr txBox="1"/>
          <p:nvPr/>
        </p:nvSpPr>
        <p:spPr>
          <a:xfrm>
            <a:off x="6242244" y="4806320"/>
            <a:ext cx="2901756" cy="26161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100">
                <a:solidFill>
                  <a:schemeClr val="dk1"/>
                </a:solidFill>
                <a:latin typeface="Gill Sans"/>
                <a:ea typeface="Gill Sans"/>
                <a:cs typeface="Gill Sans"/>
                <a:sym typeface="Gill Sans"/>
              </a:rPr>
              <a:t>https://wizardzines.com/comics/file-descriptors/</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21" name="Shape 421"/>
        <p:cNvGrpSpPr/>
        <p:nvPr/>
      </p:nvGrpSpPr>
      <p:grpSpPr>
        <a:xfrm>
          <a:off x="0" y="0"/>
          <a:ext cx="0" cy="0"/>
          <a:chOff x="0" y="0"/>
          <a:chExt cx="0" cy="0"/>
        </a:xfrm>
      </p:grpSpPr>
      <p:sp>
        <p:nvSpPr>
          <p:cNvPr id="422" name="Google Shape;422;p36"/>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Code Snippet</a:t>
            </a:r>
            <a:endParaRPr/>
          </a:p>
        </p:txBody>
      </p:sp>
      <p:sp>
        <p:nvSpPr>
          <p:cNvPr id="423" name="Google Shape;423;p36"/>
          <p:cNvSpPr txBox="1"/>
          <p:nvPr>
            <p:ph idx="4294967295" type="body"/>
          </p:nvPr>
        </p:nvSpPr>
        <p:spPr>
          <a:xfrm>
            <a:off x="0" y="3648075"/>
            <a:ext cx="7886700" cy="137795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0000"/>
              </a:buClr>
              <a:buSzPts val="1687"/>
              <a:buNone/>
            </a:pPr>
            <a:r>
              <a:rPr lang="en-US" sz="1687">
                <a:latin typeface="Arial"/>
                <a:ea typeface="Arial"/>
                <a:cs typeface="Arial"/>
                <a:sym typeface="Arial"/>
              </a:rPr>
              <a:t>int fd1 = open(“file.txt”); // returns 3</a:t>
            </a:r>
            <a:endParaRPr/>
          </a:p>
          <a:p>
            <a:pPr indent="0" lvl="0" marL="0" rtl="0" algn="l">
              <a:spcBef>
                <a:spcPts val="337"/>
              </a:spcBef>
              <a:spcAft>
                <a:spcPts val="0"/>
              </a:spcAft>
              <a:buClr>
                <a:srgbClr val="000000"/>
              </a:buClr>
              <a:buSzPts val="1687"/>
              <a:buNone/>
            </a:pPr>
            <a:r>
              <a:rPr lang="en-US" sz="1687">
                <a:latin typeface="Arial"/>
                <a:ea typeface="Arial"/>
                <a:cs typeface="Arial"/>
                <a:sym typeface="Arial"/>
              </a:rPr>
              <a:t>read(fd1, buf, 12);</a:t>
            </a:r>
            <a:endParaRPr/>
          </a:p>
          <a:p>
            <a:pPr indent="0" lvl="0" marL="0" rtl="0" algn="l">
              <a:spcBef>
                <a:spcPts val="337"/>
              </a:spcBef>
              <a:spcAft>
                <a:spcPts val="0"/>
              </a:spcAft>
              <a:buClr>
                <a:srgbClr val="000000"/>
              </a:buClr>
              <a:buSzPts val="1687"/>
              <a:buNone/>
            </a:pPr>
            <a:r>
              <a:rPr lang="en-US" sz="1687">
                <a:latin typeface="Arial"/>
                <a:ea typeface="Arial"/>
                <a:cs typeface="Arial"/>
                <a:sym typeface="Arial"/>
              </a:rPr>
              <a:t>int fd2 = open(“file.txt”); // returns 4</a:t>
            </a:r>
            <a:endParaRPr/>
          </a:p>
          <a:p>
            <a:pPr indent="0" lvl="0" marL="0" rtl="0" algn="l">
              <a:spcBef>
                <a:spcPts val="337"/>
              </a:spcBef>
              <a:spcAft>
                <a:spcPts val="0"/>
              </a:spcAft>
              <a:buClr>
                <a:srgbClr val="000000"/>
              </a:buClr>
              <a:buSzPts val="1687"/>
              <a:buNone/>
            </a:pPr>
            <a:r>
              <a:rPr lang="en-US" sz="1687">
                <a:latin typeface="Arial"/>
                <a:ea typeface="Arial"/>
                <a:cs typeface="Arial"/>
                <a:sym typeface="Arial"/>
              </a:rPr>
              <a:t>int fd3 = dup(fd2);         // returns 5</a:t>
            </a:r>
            <a:endParaRPr/>
          </a:p>
        </p:txBody>
      </p:sp>
      <p:sp>
        <p:nvSpPr>
          <p:cNvPr id="424" name="Google Shape;424;p36"/>
          <p:cNvSpPr/>
          <p:nvPr/>
        </p:nvSpPr>
        <p:spPr>
          <a:xfrm>
            <a:off x="2111871" y="1988948"/>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25" name="Google Shape;425;p36"/>
          <p:cNvSpPr/>
          <p:nvPr/>
        </p:nvSpPr>
        <p:spPr>
          <a:xfrm>
            <a:off x="1888628" y="1944735"/>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0</a:t>
            </a:r>
            <a:endParaRPr/>
          </a:p>
        </p:txBody>
      </p:sp>
      <p:sp>
        <p:nvSpPr>
          <p:cNvPr id="426" name="Google Shape;426;p36"/>
          <p:cNvSpPr/>
          <p:nvPr/>
        </p:nvSpPr>
        <p:spPr>
          <a:xfrm>
            <a:off x="2111871" y="2256839"/>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27" name="Google Shape;427;p36"/>
          <p:cNvSpPr/>
          <p:nvPr/>
        </p:nvSpPr>
        <p:spPr>
          <a:xfrm>
            <a:off x="1888628" y="2212626"/>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1</a:t>
            </a:r>
            <a:endParaRPr/>
          </a:p>
        </p:txBody>
      </p:sp>
      <p:sp>
        <p:nvSpPr>
          <p:cNvPr id="428" name="Google Shape;428;p36"/>
          <p:cNvSpPr/>
          <p:nvPr/>
        </p:nvSpPr>
        <p:spPr>
          <a:xfrm>
            <a:off x="2111871" y="2524729"/>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29" name="Google Shape;429;p36"/>
          <p:cNvSpPr/>
          <p:nvPr/>
        </p:nvSpPr>
        <p:spPr>
          <a:xfrm>
            <a:off x="1888628" y="2480517"/>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2</a:t>
            </a:r>
            <a:endParaRPr/>
          </a:p>
        </p:txBody>
      </p:sp>
      <p:sp>
        <p:nvSpPr>
          <p:cNvPr id="430" name="Google Shape;430;p36"/>
          <p:cNvSpPr/>
          <p:nvPr/>
        </p:nvSpPr>
        <p:spPr>
          <a:xfrm>
            <a:off x="2111871" y="2792620"/>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31" name="Google Shape;431;p36"/>
          <p:cNvSpPr/>
          <p:nvPr/>
        </p:nvSpPr>
        <p:spPr>
          <a:xfrm>
            <a:off x="1888628" y="2748407"/>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3</a:t>
            </a:r>
            <a:endParaRPr/>
          </a:p>
        </p:txBody>
      </p:sp>
      <p:sp>
        <p:nvSpPr>
          <p:cNvPr id="432" name="Google Shape;432;p36"/>
          <p:cNvSpPr/>
          <p:nvPr/>
        </p:nvSpPr>
        <p:spPr>
          <a:xfrm>
            <a:off x="2111871" y="3060511"/>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33" name="Google Shape;433;p36"/>
          <p:cNvSpPr/>
          <p:nvPr/>
        </p:nvSpPr>
        <p:spPr>
          <a:xfrm>
            <a:off x="1888628" y="3016298"/>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4</a:t>
            </a:r>
            <a:endParaRPr/>
          </a:p>
        </p:txBody>
      </p:sp>
      <p:sp>
        <p:nvSpPr>
          <p:cNvPr id="434" name="Google Shape;434;p36"/>
          <p:cNvSpPr/>
          <p:nvPr/>
        </p:nvSpPr>
        <p:spPr>
          <a:xfrm>
            <a:off x="2111871" y="3328402"/>
            <a:ext cx="289308" cy="257741"/>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687">
              <a:solidFill>
                <a:schemeClr val="dk1"/>
              </a:solidFill>
              <a:latin typeface="Gill Sans"/>
              <a:ea typeface="Gill Sans"/>
              <a:cs typeface="Gill Sans"/>
              <a:sym typeface="Gill Sans"/>
            </a:endParaRPr>
          </a:p>
        </p:txBody>
      </p:sp>
      <p:sp>
        <p:nvSpPr>
          <p:cNvPr id="435" name="Google Shape;435;p36"/>
          <p:cNvSpPr/>
          <p:nvPr/>
        </p:nvSpPr>
        <p:spPr>
          <a:xfrm>
            <a:off x="1888628" y="3284188"/>
            <a:ext cx="177533"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5</a:t>
            </a:r>
            <a:endParaRPr/>
          </a:p>
        </p:txBody>
      </p:sp>
      <p:sp>
        <p:nvSpPr>
          <p:cNvPr id="436" name="Google Shape;436;p36"/>
          <p:cNvSpPr/>
          <p:nvPr/>
        </p:nvSpPr>
        <p:spPr>
          <a:xfrm>
            <a:off x="3241477" y="2203261"/>
            <a:ext cx="1202857" cy="563582"/>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offset =  12</a:t>
            </a:r>
            <a:endParaRPr/>
          </a:p>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inode = </a:t>
            </a:r>
            <a:endParaRPr/>
          </a:p>
        </p:txBody>
      </p:sp>
      <p:sp>
        <p:nvSpPr>
          <p:cNvPr id="437" name="Google Shape;437;p36"/>
          <p:cNvSpPr/>
          <p:nvPr/>
        </p:nvSpPr>
        <p:spPr>
          <a:xfrm>
            <a:off x="3241477" y="2909725"/>
            <a:ext cx="1202857" cy="563582"/>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offset =  0</a:t>
            </a:r>
            <a:endParaRPr/>
          </a:p>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inode = </a:t>
            </a:r>
            <a:endParaRPr/>
          </a:p>
        </p:txBody>
      </p:sp>
      <p:sp>
        <p:nvSpPr>
          <p:cNvPr id="438" name="Google Shape;438;p36"/>
          <p:cNvSpPr/>
          <p:nvPr/>
        </p:nvSpPr>
        <p:spPr>
          <a:xfrm>
            <a:off x="3699621" y="1848244"/>
            <a:ext cx="28006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fds</a:t>
            </a:r>
            <a:endParaRPr/>
          </a:p>
        </p:txBody>
      </p:sp>
      <p:sp>
        <p:nvSpPr>
          <p:cNvPr id="439" name="Google Shape;439;p36"/>
          <p:cNvSpPr/>
          <p:nvPr/>
        </p:nvSpPr>
        <p:spPr>
          <a:xfrm>
            <a:off x="1861325" y="1704148"/>
            <a:ext cx="64003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fd table</a:t>
            </a:r>
            <a:endParaRPr/>
          </a:p>
        </p:txBody>
      </p:sp>
      <p:sp>
        <p:nvSpPr>
          <p:cNvPr id="440" name="Google Shape;440;p36"/>
          <p:cNvSpPr/>
          <p:nvPr/>
        </p:nvSpPr>
        <p:spPr>
          <a:xfrm>
            <a:off x="5385684" y="2639700"/>
            <a:ext cx="1303909" cy="563582"/>
          </a:xfrm>
          <a:prstGeom prst="rect">
            <a:avLst/>
          </a:prstGeom>
          <a:noFill/>
          <a:ln cap="flat" cmpd="sng" w="254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location = …</a:t>
            </a:r>
            <a:endParaRPr/>
          </a:p>
          <a:p>
            <a:pPr indent="0" lvl="0" marL="0" marR="0" rtl="0" algn="l">
              <a:spcBef>
                <a:spcPts val="0"/>
              </a:spcBef>
              <a:spcAft>
                <a:spcPts val="0"/>
              </a:spcAft>
              <a:buNone/>
            </a:pPr>
            <a:r>
              <a:rPr lang="en-US" sz="1477">
                <a:solidFill>
                  <a:srgbClr val="FFFFFF"/>
                </a:solidFill>
                <a:latin typeface="Gill Sans"/>
                <a:ea typeface="Gill Sans"/>
                <a:cs typeface="Gill Sans"/>
                <a:sym typeface="Gill Sans"/>
              </a:rPr>
              <a:t> size = …</a:t>
            </a:r>
            <a:endParaRPr/>
          </a:p>
        </p:txBody>
      </p:sp>
      <p:sp>
        <p:nvSpPr>
          <p:cNvPr id="441" name="Google Shape;441;p36"/>
          <p:cNvSpPr/>
          <p:nvPr/>
        </p:nvSpPr>
        <p:spPr>
          <a:xfrm>
            <a:off x="5785728" y="2342116"/>
            <a:ext cx="490118"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inode</a:t>
            </a:r>
            <a:endParaRPr/>
          </a:p>
        </p:txBody>
      </p:sp>
      <p:cxnSp>
        <p:nvCxnSpPr>
          <p:cNvPr id="442" name="Google Shape;442;p36"/>
          <p:cNvCxnSpPr/>
          <p:nvPr/>
        </p:nvCxnSpPr>
        <p:spPr>
          <a:xfrm>
            <a:off x="4240689" y="2662835"/>
            <a:ext cx="1132640" cy="76706"/>
          </a:xfrm>
          <a:prstGeom prst="straightConnector1">
            <a:avLst/>
          </a:prstGeom>
          <a:noFill/>
          <a:ln cap="flat" cmpd="sng" w="38100">
            <a:solidFill>
              <a:srgbClr val="FF2600"/>
            </a:solidFill>
            <a:prstDash val="solid"/>
            <a:miter lim="400000"/>
            <a:headEnd len="sm" w="sm" type="none"/>
            <a:tailEnd len="med" w="med" type="triangle"/>
          </a:ln>
        </p:spPr>
      </p:cxnSp>
      <p:cxnSp>
        <p:nvCxnSpPr>
          <p:cNvPr id="443" name="Google Shape;443;p36"/>
          <p:cNvCxnSpPr/>
          <p:nvPr/>
        </p:nvCxnSpPr>
        <p:spPr>
          <a:xfrm flipH="1" rot="10800000">
            <a:off x="4240689" y="3068880"/>
            <a:ext cx="1133693" cy="263683"/>
          </a:xfrm>
          <a:prstGeom prst="straightConnector1">
            <a:avLst/>
          </a:prstGeom>
          <a:noFill/>
          <a:ln cap="flat" cmpd="sng" w="38100">
            <a:solidFill>
              <a:srgbClr val="FF2600"/>
            </a:solidFill>
            <a:prstDash val="solid"/>
            <a:miter lim="400000"/>
            <a:headEnd len="sm" w="sm" type="none"/>
            <a:tailEnd len="med" w="med" type="triangle"/>
          </a:ln>
        </p:spPr>
      </p:cxnSp>
      <p:cxnSp>
        <p:nvCxnSpPr>
          <p:cNvPr id="444" name="Google Shape;444;p36"/>
          <p:cNvCxnSpPr/>
          <p:nvPr/>
        </p:nvCxnSpPr>
        <p:spPr>
          <a:xfrm flipH="1" rot="10800000">
            <a:off x="2271692" y="3352078"/>
            <a:ext cx="953210" cy="125573"/>
          </a:xfrm>
          <a:prstGeom prst="straightConnector1">
            <a:avLst/>
          </a:prstGeom>
          <a:noFill/>
          <a:ln cap="flat" cmpd="sng" w="38100">
            <a:solidFill>
              <a:srgbClr val="FF2600"/>
            </a:solidFill>
            <a:prstDash val="solid"/>
            <a:miter lim="400000"/>
            <a:headEnd len="sm" w="sm" type="none"/>
            <a:tailEnd len="med" w="med" type="triangle"/>
          </a:ln>
        </p:spPr>
      </p:cxnSp>
      <p:cxnSp>
        <p:nvCxnSpPr>
          <p:cNvPr id="445" name="Google Shape;445;p36"/>
          <p:cNvCxnSpPr/>
          <p:nvPr/>
        </p:nvCxnSpPr>
        <p:spPr>
          <a:xfrm>
            <a:off x="2271693" y="3189669"/>
            <a:ext cx="951898" cy="1"/>
          </a:xfrm>
          <a:prstGeom prst="straightConnector1">
            <a:avLst/>
          </a:prstGeom>
          <a:noFill/>
          <a:ln cap="flat" cmpd="sng" w="38100">
            <a:solidFill>
              <a:srgbClr val="FF2600"/>
            </a:solidFill>
            <a:prstDash val="solid"/>
            <a:miter lim="400000"/>
            <a:headEnd len="sm" w="sm" type="none"/>
            <a:tailEnd len="med" w="med" type="triangle"/>
          </a:ln>
        </p:spPr>
      </p:cxnSp>
      <p:cxnSp>
        <p:nvCxnSpPr>
          <p:cNvPr id="446" name="Google Shape;446;p36"/>
          <p:cNvCxnSpPr/>
          <p:nvPr/>
        </p:nvCxnSpPr>
        <p:spPr>
          <a:xfrm flipH="1" rot="10800000">
            <a:off x="2271692" y="2600637"/>
            <a:ext cx="955364" cy="321141"/>
          </a:xfrm>
          <a:prstGeom prst="straightConnector1">
            <a:avLst/>
          </a:prstGeom>
          <a:noFill/>
          <a:ln cap="flat" cmpd="sng" w="38100">
            <a:solidFill>
              <a:srgbClr val="FF2600"/>
            </a:solidFill>
            <a:prstDash val="solid"/>
            <a:miter lim="400000"/>
            <a:headEnd len="sm" w="sm" type="none"/>
            <a:tailEnd len="med" w="med" type="triangle"/>
          </a:ln>
        </p:spPr>
      </p:cxn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37"/>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File Systems </a:t>
            </a:r>
            <a:r>
              <a:rPr lang="en-US"/>
              <a:t>Practice</a:t>
            </a:r>
            <a:endParaRPr/>
          </a:p>
        </p:txBody>
      </p:sp>
      <p:pic>
        <p:nvPicPr>
          <p:cNvPr id="452" name="Google Shape;452;p37"/>
          <p:cNvPicPr preferRelativeResize="0"/>
          <p:nvPr/>
        </p:nvPicPr>
        <p:blipFill rotWithShape="1">
          <a:blip r:embed="rId3">
            <a:alphaModFix/>
          </a:blip>
          <a:srcRect b="0" l="0" r="0" t="0"/>
          <a:stretch/>
        </p:blipFill>
        <p:spPr>
          <a:xfrm>
            <a:off x="113392" y="831850"/>
            <a:ext cx="5956300" cy="2095500"/>
          </a:xfrm>
          <a:prstGeom prst="rect">
            <a:avLst/>
          </a:prstGeom>
          <a:noFill/>
          <a:ln>
            <a:noFill/>
          </a:ln>
        </p:spPr>
      </p:pic>
      <p:sp>
        <p:nvSpPr>
          <p:cNvPr id="453" name="Google Shape;453;p37"/>
          <p:cNvSpPr txBox="1"/>
          <p:nvPr/>
        </p:nvSpPr>
        <p:spPr>
          <a:xfrm>
            <a:off x="365760" y="2865120"/>
            <a:ext cx="3422469" cy="203132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Offset for fd1</a:t>
            </a:r>
            <a:endParaRPr/>
          </a:p>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a:p>
            <a:pPr indent="0" lvl="0" marL="0" marR="0" rtl="0" algn="l">
              <a:spcBef>
                <a:spcPts val="0"/>
              </a:spcBef>
              <a:spcAft>
                <a:spcPts val="0"/>
              </a:spcAft>
              <a:buNone/>
            </a:pPr>
            <a:r>
              <a:rPr lang="en-US" sz="1800">
                <a:solidFill>
                  <a:schemeClr val="dk1"/>
                </a:solidFill>
                <a:latin typeface="Gill Sans"/>
                <a:ea typeface="Gill Sans"/>
                <a:cs typeface="Gill Sans"/>
                <a:sym typeface="Gill Sans"/>
              </a:rPr>
              <a:t>Offset for fd2</a:t>
            </a:r>
            <a:endParaRPr/>
          </a:p>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a:p>
            <a:pPr indent="0" lvl="0" marL="0" marR="0" rtl="0" algn="l">
              <a:spcBef>
                <a:spcPts val="0"/>
              </a:spcBef>
              <a:spcAft>
                <a:spcPts val="0"/>
              </a:spcAft>
              <a:buNone/>
            </a:pPr>
            <a:r>
              <a:rPr lang="en-US" sz="1800">
                <a:solidFill>
                  <a:schemeClr val="dk1"/>
                </a:solidFill>
                <a:latin typeface="Gill Sans"/>
                <a:ea typeface="Gill Sans"/>
                <a:cs typeface="Gill Sans"/>
                <a:sym typeface="Gill Sans"/>
              </a:rPr>
              <a:t>Offset for fd3</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7" name="Shape 457"/>
        <p:cNvGrpSpPr/>
        <p:nvPr/>
      </p:nvGrpSpPr>
      <p:grpSpPr>
        <a:xfrm>
          <a:off x="0" y="0"/>
          <a:ext cx="0" cy="0"/>
          <a:chOff x="0" y="0"/>
          <a:chExt cx="0" cy="0"/>
        </a:xfrm>
      </p:grpSpPr>
      <p:sp>
        <p:nvSpPr>
          <p:cNvPr id="458" name="Google Shape;458;p38"/>
          <p:cNvSpPr/>
          <p:nvPr/>
        </p:nvSpPr>
        <p:spPr>
          <a:xfrm>
            <a:off x="1951599"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0</a:t>
            </a:r>
            <a:endParaRPr/>
          </a:p>
        </p:txBody>
      </p:sp>
      <p:sp>
        <p:nvSpPr>
          <p:cNvPr id="459" name="Google Shape;459;p38"/>
          <p:cNvSpPr/>
          <p:nvPr/>
        </p:nvSpPr>
        <p:spPr>
          <a:xfrm>
            <a:off x="4118356"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7</a:t>
            </a:r>
            <a:endParaRPr/>
          </a:p>
        </p:txBody>
      </p:sp>
      <p:sp>
        <p:nvSpPr>
          <p:cNvPr id="460" name="Google Shape;460;p38"/>
          <p:cNvSpPr/>
          <p:nvPr/>
        </p:nvSpPr>
        <p:spPr>
          <a:xfrm>
            <a:off x="480773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1" name="Google Shape;461;p38"/>
          <p:cNvSpPr/>
          <p:nvPr/>
        </p:nvSpPr>
        <p:spPr>
          <a:xfrm>
            <a:off x="511727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2" name="Google Shape;462;p38"/>
          <p:cNvSpPr/>
          <p:nvPr/>
        </p:nvSpPr>
        <p:spPr>
          <a:xfrm>
            <a:off x="5426810"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3" name="Google Shape;463;p38"/>
          <p:cNvSpPr/>
          <p:nvPr/>
        </p:nvSpPr>
        <p:spPr>
          <a:xfrm>
            <a:off x="573634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4" name="Google Shape;464;p38"/>
          <p:cNvSpPr/>
          <p:nvPr/>
        </p:nvSpPr>
        <p:spPr>
          <a:xfrm>
            <a:off x="604588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5" name="Google Shape;465;p38"/>
          <p:cNvSpPr/>
          <p:nvPr/>
        </p:nvSpPr>
        <p:spPr>
          <a:xfrm>
            <a:off x="6355421"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6" name="Google Shape;466;p38"/>
          <p:cNvSpPr/>
          <p:nvPr/>
        </p:nvSpPr>
        <p:spPr>
          <a:xfrm>
            <a:off x="666495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7" name="Google Shape;467;p38"/>
          <p:cNvSpPr/>
          <p:nvPr/>
        </p:nvSpPr>
        <p:spPr>
          <a:xfrm>
            <a:off x="697449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68" name="Google Shape;468;p38"/>
          <p:cNvSpPr/>
          <p:nvPr/>
        </p:nvSpPr>
        <p:spPr>
          <a:xfrm>
            <a:off x="4857432"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8</a:t>
            </a:r>
            <a:endParaRPr/>
          </a:p>
        </p:txBody>
      </p:sp>
      <p:sp>
        <p:nvSpPr>
          <p:cNvPr id="469" name="Google Shape;469;p38"/>
          <p:cNvSpPr/>
          <p:nvPr/>
        </p:nvSpPr>
        <p:spPr>
          <a:xfrm>
            <a:off x="6970221" y="1360382"/>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15</a:t>
            </a:r>
            <a:endParaRPr/>
          </a:p>
        </p:txBody>
      </p:sp>
      <p:sp>
        <p:nvSpPr>
          <p:cNvPr id="470" name="Google Shape;470;p38"/>
          <p:cNvSpPr/>
          <p:nvPr/>
        </p:nvSpPr>
        <p:spPr>
          <a:xfrm>
            <a:off x="190190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1" name="Google Shape;471;p38"/>
          <p:cNvSpPr/>
          <p:nvPr/>
        </p:nvSpPr>
        <p:spPr>
          <a:xfrm>
            <a:off x="221144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2" name="Google Shape;472;p38"/>
          <p:cNvSpPr/>
          <p:nvPr/>
        </p:nvSpPr>
        <p:spPr>
          <a:xfrm>
            <a:off x="252097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3" name="Google Shape;473;p38"/>
          <p:cNvSpPr/>
          <p:nvPr/>
        </p:nvSpPr>
        <p:spPr>
          <a:xfrm>
            <a:off x="283051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4" name="Google Shape;474;p38"/>
          <p:cNvSpPr/>
          <p:nvPr/>
        </p:nvSpPr>
        <p:spPr>
          <a:xfrm>
            <a:off x="314005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5" name="Google Shape;475;p38"/>
          <p:cNvSpPr/>
          <p:nvPr/>
        </p:nvSpPr>
        <p:spPr>
          <a:xfrm>
            <a:off x="344958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6" name="Google Shape;476;p38"/>
          <p:cNvSpPr/>
          <p:nvPr/>
        </p:nvSpPr>
        <p:spPr>
          <a:xfrm>
            <a:off x="375912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7" name="Google Shape;477;p38"/>
          <p:cNvSpPr/>
          <p:nvPr/>
        </p:nvSpPr>
        <p:spPr>
          <a:xfrm>
            <a:off x="406866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78" name="Google Shape;478;p38"/>
          <p:cNvSpPr/>
          <p:nvPr/>
        </p:nvSpPr>
        <p:spPr>
          <a:xfrm>
            <a:off x="1897630"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16</a:t>
            </a:r>
            <a:endParaRPr/>
          </a:p>
        </p:txBody>
      </p:sp>
      <p:sp>
        <p:nvSpPr>
          <p:cNvPr id="479" name="Google Shape;479;p38"/>
          <p:cNvSpPr/>
          <p:nvPr/>
        </p:nvSpPr>
        <p:spPr>
          <a:xfrm>
            <a:off x="4064387"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23</a:t>
            </a:r>
            <a:endParaRPr/>
          </a:p>
        </p:txBody>
      </p:sp>
      <p:sp>
        <p:nvSpPr>
          <p:cNvPr id="480" name="Google Shape;480;p38"/>
          <p:cNvSpPr/>
          <p:nvPr/>
        </p:nvSpPr>
        <p:spPr>
          <a:xfrm>
            <a:off x="480773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1" name="Google Shape;481;p38"/>
          <p:cNvSpPr/>
          <p:nvPr/>
        </p:nvSpPr>
        <p:spPr>
          <a:xfrm>
            <a:off x="511727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2" name="Google Shape;482;p38"/>
          <p:cNvSpPr/>
          <p:nvPr/>
        </p:nvSpPr>
        <p:spPr>
          <a:xfrm>
            <a:off x="542681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3" name="Google Shape;483;p38"/>
          <p:cNvSpPr/>
          <p:nvPr/>
        </p:nvSpPr>
        <p:spPr>
          <a:xfrm>
            <a:off x="573634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4" name="Google Shape;484;p38"/>
          <p:cNvSpPr/>
          <p:nvPr/>
        </p:nvSpPr>
        <p:spPr>
          <a:xfrm>
            <a:off x="604588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5" name="Google Shape;485;p38"/>
          <p:cNvSpPr/>
          <p:nvPr/>
        </p:nvSpPr>
        <p:spPr>
          <a:xfrm>
            <a:off x="6355421"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6" name="Google Shape;486;p38"/>
          <p:cNvSpPr/>
          <p:nvPr/>
        </p:nvSpPr>
        <p:spPr>
          <a:xfrm>
            <a:off x="666495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7" name="Google Shape;487;p38"/>
          <p:cNvSpPr/>
          <p:nvPr/>
        </p:nvSpPr>
        <p:spPr>
          <a:xfrm>
            <a:off x="697449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88" name="Google Shape;488;p38"/>
          <p:cNvSpPr/>
          <p:nvPr/>
        </p:nvSpPr>
        <p:spPr>
          <a:xfrm>
            <a:off x="4803464"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24</a:t>
            </a:r>
            <a:endParaRPr/>
          </a:p>
        </p:txBody>
      </p:sp>
      <p:sp>
        <p:nvSpPr>
          <p:cNvPr id="489" name="Google Shape;489;p38"/>
          <p:cNvSpPr/>
          <p:nvPr/>
        </p:nvSpPr>
        <p:spPr>
          <a:xfrm>
            <a:off x="6970221" y="1963136"/>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31</a:t>
            </a:r>
            <a:endParaRPr/>
          </a:p>
        </p:txBody>
      </p:sp>
      <p:sp>
        <p:nvSpPr>
          <p:cNvPr id="490" name="Google Shape;490;p38"/>
          <p:cNvSpPr/>
          <p:nvPr/>
        </p:nvSpPr>
        <p:spPr>
          <a:xfrm>
            <a:off x="190190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1" name="Google Shape;491;p38"/>
          <p:cNvSpPr/>
          <p:nvPr/>
        </p:nvSpPr>
        <p:spPr>
          <a:xfrm>
            <a:off x="221144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2" name="Google Shape;492;p38"/>
          <p:cNvSpPr/>
          <p:nvPr/>
        </p:nvSpPr>
        <p:spPr>
          <a:xfrm>
            <a:off x="252097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3" name="Google Shape;493;p38"/>
          <p:cNvSpPr/>
          <p:nvPr/>
        </p:nvSpPr>
        <p:spPr>
          <a:xfrm>
            <a:off x="283051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4" name="Google Shape;494;p38"/>
          <p:cNvSpPr/>
          <p:nvPr/>
        </p:nvSpPr>
        <p:spPr>
          <a:xfrm>
            <a:off x="314005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5" name="Google Shape;495;p38"/>
          <p:cNvSpPr/>
          <p:nvPr/>
        </p:nvSpPr>
        <p:spPr>
          <a:xfrm>
            <a:off x="344958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6" name="Google Shape;496;p38"/>
          <p:cNvSpPr/>
          <p:nvPr/>
        </p:nvSpPr>
        <p:spPr>
          <a:xfrm>
            <a:off x="375912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7" name="Google Shape;497;p38"/>
          <p:cNvSpPr/>
          <p:nvPr/>
        </p:nvSpPr>
        <p:spPr>
          <a:xfrm>
            <a:off x="406866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498" name="Google Shape;498;p38"/>
          <p:cNvSpPr/>
          <p:nvPr/>
        </p:nvSpPr>
        <p:spPr>
          <a:xfrm>
            <a:off x="1897630" y="2580899"/>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32</a:t>
            </a:r>
            <a:endParaRPr/>
          </a:p>
        </p:txBody>
      </p:sp>
      <p:sp>
        <p:nvSpPr>
          <p:cNvPr id="499" name="Google Shape;499;p38"/>
          <p:cNvSpPr/>
          <p:nvPr/>
        </p:nvSpPr>
        <p:spPr>
          <a:xfrm>
            <a:off x="4064387" y="2580899"/>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39</a:t>
            </a:r>
            <a:endParaRPr/>
          </a:p>
        </p:txBody>
      </p:sp>
      <p:sp>
        <p:nvSpPr>
          <p:cNvPr id="500" name="Google Shape;500;p38"/>
          <p:cNvSpPr/>
          <p:nvPr/>
        </p:nvSpPr>
        <p:spPr>
          <a:xfrm>
            <a:off x="480773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1" name="Google Shape;501;p38"/>
          <p:cNvSpPr/>
          <p:nvPr/>
        </p:nvSpPr>
        <p:spPr>
          <a:xfrm>
            <a:off x="511727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2" name="Google Shape;502;p38"/>
          <p:cNvSpPr/>
          <p:nvPr/>
        </p:nvSpPr>
        <p:spPr>
          <a:xfrm>
            <a:off x="542681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3" name="Google Shape;503;p38"/>
          <p:cNvSpPr/>
          <p:nvPr/>
        </p:nvSpPr>
        <p:spPr>
          <a:xfrm>
            <a:off x="573634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4" name="Google Shape;504;p38"/>
          <p:cNvSpPr/>
          <p:nvPr/>
        </p:nvSpPr>
        <p:spPr>
          <a:xfrm>
            <a:off x="604588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5" name="Google Shape;505;p38"/>
          <p:cNvSpPr/>
          <p:nvPr/>
        </p:nvSpPr>
        <p:spPr>
          <a:xfrm>
            <a:off x="6355421"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6" name="Google Shape;506;p38"/>
          <p:cNvSpPr/>
          <p:nvPr/>
        </p:nvSpPr>
        <p:spPr>
          <a:xfrm>
            <a:off x="666495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7" name="Google Shape;507;p38"/>
          <p:cNvSpPr/>
          <p:nvPr/>
        </p:nvSpPr>
        <p:spPr>
          <a:xfrm>
            <a:off x="697449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08" name="Google Shape;508;p38"/>
          <p:cNvSpPr/>
          <p:nvPr/>
        </p:nvSpPr>
        <p:spPr>
          <a:xfrm>
            <a:off x="4803464" y="2565890"/>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40</a:t>
            </a:r>
            <a:endParaRPr/>
          </a:p>
        </p:txBody>
      </p:sp>
      <p:sp>
        <p:nvSpPr>
          <p:cNvPr id="509" name="Google Shape;509;p38"/>
          <p:cNvSpPr/>
          <p:nvPr/>
        </p:nvSpPr>
        <p:spPr>
          <a:xfrm>
            <a:off x="6970221" y="2565890"/>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47</a:t>
            </a:r>
            <a:endParaRPr/>
          </a:p>
        </p:txBody>
      </p:sp>
      <p:sp>
        <p:nvSpPr>
          <p:cNvPr id="510" name="Google Shape;510;p38"/>
          <p:cNvSpPr/>
          <p:nvPr/>
        </p:nvSpPr>
        <p:spPr>
          <a:xfrm>
            <a:off x="190190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1" name="Google Shape;511;p38"/>
          <p:cNvSpPr/>
          <p:nvPr/>
        </p:nvSpPr>
        <p:spPr>
          <a:xfrm>
            <a:off x="221144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2" name="Google Shape;512;p38"/>
          <p:cNvSpPr/>
          <p:nvPr/>
        </p:nvSpPr>
        <p:spPr>
          <a:xfrm>
            <a:off x="252097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3" name="Google Shape;513;p38"/>
          <p:cNvSpPr/>
          <p:nvPr/>
        </p:nvSpPr>
        <p:spPr>
          <a:xfrm>
            <a:off x="283051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4" name="Google Shape;514;p38"/>
          <p:cNvSpPr/>
          <p:nvPr/>
        </p:nvSpPr>
        <p:spPr>
          <a:xfrm>
            <a:off x="314005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5" name="Google Shape;515;p38"/>
          <p:cNvSpPr/>
          <p:nvPr/>
        </p:nvSpPr>
        <p:spPr>
          <a:xfrm>
            <a:off x="344958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6" name="Google Shape;516;p38"/>
          <p:cNvSpPr/>
          <p:nvPr/>
        </p:nvSpPr>
        <p:spPr>
          <a:xfrm>
            <a:off x="375912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7" name="Google Shape;517;p38"/>
          <p:cNvSpPr/>
          <p:nvPr/>
        </p:nvSpPr>
        <p:spPr>
          <a:xfrm>
            <a:off x="406866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18" name="Google Shape;518;p38"/>
          <p:cNvSpPr/>
          <p:nvPr/>
        </p:nvSpPr>
        <p:spPr>
          <a:xfrm>
            <a:off x="1897630" y="3183653"/>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48</a:t>
            </a:r>
            <a:endParaRPr/>
          </a:p>
        </p:txBody>
      </p:sp>
      <p:sp>
        <p:nvSpPr>
          <p:cNvPr id="519" name="Google Shape;519;p38"/>
          <p:cNvSpPr/>
          <p:nvPr/>
        </p:nvSpPr>
        <p:spPr>
          <a:xfrm>
            <a:off x="4064387" y="3183653"/>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55</a:t>
            </a:r>
            <a:endParaRPr/>
          </a:p>
        </p:txBody>
      </p:sp>
      <p:sp>
        <p:nvSpPr>
          <p:cNvPr id="520" name="Google Shape;520;p38"/>
          <p:cNvSpPr/>
          <p:nvPr/>
        </p:nvSpPr>
        <p:spPr>
          <a:xfrm>
            <a:off x="480773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1" name="Google Shape;521;p38"/>
          <p:cNvSpPr/>
          <p:nvPr/>
        </p:nvSpPr>
        <p:spPr>
          <a:xfrm>
            <a:off x="511727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2" name="Google Shape;522;p38"/>
          <p:cNvSpPr/>
          <p:nvPr/>
        </p:nvSpPr>
        <p:spPr>
          <a:xfrm>
            <a:off x="542681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3" name="Google Shape;523;p38"/>
          <p:cNvSpPr/>
          <p:nvPr/>
        </p:nvSpPr>
        <p:spPr>
          <a:xfrm>
            <a:off x="573634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4" name="Google Shape;524;p38"/>
          <p:cNvSpPr/>
          <p:nvPr/>
        </p:nvSpPr>
        <p:spPr>
          <a:xfrm>
            <a:off x="604588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5" name="Google Shape;525;p38"/>
          <p:cNvSpPr/>
          <p:nvPr/>
        </p:nvSpPr>
        <p:spPr>
          <a:xfrm>
            <a:off x="6355421"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6" name="Google Shape;526;p38"/>
          <p:cNvSpPr/>
          <p:nvPr/>
        </p:nvSpPr>
        <p:spPr>
          <a:xfrm>
            <a:off x="666495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7" name="Google Shape;527;p38"/>
          <p:cNvSpPr/>
          <p:nvPr/>
        </p:nvSpPr>
        <p:spPr>
          <a:xfrm>
            <a:off x="697449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528" name="Google Shape;528;p38"/>
          <p:cNvSpPr/>
          <p:nvPr/>
        </p:nvSpPr>
        <p:spPr>
          <a:xfrm>
            <a:off x="4803464" y="3168644"/>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56</a:t>
            </a:r>
            <a:endParaRPr/>
          </a:p>
        </p:txBody>
      </p:sp>
      <p:sp>
        <p:nvSpPr>
          <p:cNvPr id="529" name="Google Shape;529;p38"/>
          <p:cNvSpPr/>
          <p:nvPr/>
        </p:nvSpPr>
        <p:spPr>
          <a:xfrm>
            <a:off x="6970221" y="3168644"/>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63</a:t>
            </a:r>
            <a:endParaRPr/>
          </a:p>
        </p:txBody>
      </p:sp>
      <p:sp>
        <p:nvSpPr>
          <p:cNvPr id="530" name="Google Shape;530;p38"/>
          <p:cNvSpPr/>
          <p:nvPr/>
        </p:nvSpPr>
        <p:spPr>
          <a:xfrm>
            <a:off x="1901904"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531" name="Google Shape;531;p38"/>
          <p:cNvSpPr/>
          <p:nvPr/>
        </p:nvSpPr>
        <p:spPr>
          <a:xfrm>
            <a:off x="2211440"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532" name="Google Shape;532;p38"/>
          <p:cNvSpPr/>
          <p:nvPr/>
        </p:nvSpPr>
        <p:spPr>
          <a:xfrm>
            <a:off x="2520977"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533" name="Google Shape;533;p38"/>
          <p:cNvSpPr/>
          <p:nvPr/>
        </p:nvSpPr>
        <p:spPr>
          <a:xfrm>
            <a:off x="2830514"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534" name="Google Shape;534;p38"/>
          <p:cNvSpPr/>
          <p:nvPr/>
        </p:nvSpPr>
        <p:spPr>
          <a:xfrm>
            <a:off x="3140050"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535" name="Google Shape;535;p38"/>
          <p:cNvSpPr/>
          <p:nvPr/>
        </p:nvSpPr>
        <p:spPr>
          <a:xfrm>
            <a:off x="3449587"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536" name="Google Shape;536;p38"/>
          <p:cNvSpPr/>
          <p:nvPr/>
        </p:nvSpPr>
        <p:spPr>
          <a:xfrm>
            <a:off x="3759124"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537" name="Google Shape;537;p38"/>
          <p:cNvSpPr/>
          <p:nvPr/>
        </p:nvSpPr>
        <p:spPr>
          <a:xfrm>
            <a:off x="4068660"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538" name="Google Shape;538;p38"/>
          <p:cNvSpPr/>
          <p:nvPr/>
        </p:nvSpPr>
        <p:spPr>
          <a:xfrm>
            <a:off x="285221" y="249937"/>
            <a:ext cx="5581192" cy="638235"/>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Assume 256 byte inodes, 4KB blocks (16 inodes/block).  </a:t>
            </a:r>
            <a:endParaRPr sz="1898">
              <a:solidFill>
                <a:schemeClr val="dk1"/>
              </a:solidFill>
              <a:latin typeface="Gill Sans"/>
              <a:ea typeface="Gill Sans"/>
              <a:cs typeface="Gill Sans"/>
              <a:sym typeface="Gill Sans"/>
            </a:endParaRPr>
          </a:p>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What is offset for inode with number 4?</a:t>
            </a:r>
            <a:endParaRPr/>
          </a:p>
        </p:txBody>
      </p:sp>
      <p:sp>
        <p:nvSpPr>
          <p:cNvPr id="539" name="Google Shape;539;p38"/>
          <p:cNvSpPr txBox="1"/>
          <p:nvPr/>
        </p:nvSpPr>
        <p:spPr>
          <a:xfrm>
            <a:off x="4406992" y="556429"/>
            <a:ext cx="283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5" name="Shape 255"/>
        <p:cNvGrpSpPr/>
        <p:nvPr/>
      </p:nvGrpSpPr>
      <p:grpSpPr>
        <a:xfrm>
          <a:off x="0" y="0"/>
          <a:ext cx="0" cy="0"/>
          <a:chOff x="0" y="0"/>
          <a:chExt cx="0" cy="0"/>
        </a:xfrm>
      </p:grpSpPr>
      <p:sp>
        <p:nvSpPr>
          <p:cNvPr id="256" name="Google Shape;256;p21"/>
          <p:cNvSpPr txBox="1"/>
          <p:nvPr>
            <p:ph type="title"/>
          </p:nvPr>
        </p:nvSpPr>
        <p:spPr>
          <a:xfrm>
            <a:off x="457200" y="0"/>
            <a:ext cx="8229600" cy="857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I/O and Disks</a:t>
            </a:r>
            <a:endParaRPr/>
          </a:p>
        </p:txBody>
      </p:sp>
      <p:sp>
        <p:nvSpPr>
          <p:cNvPr id="257" name="Google Shape;257;p21"/>
          <p:cNvSpPr txBox="1"/>
          <p:nvPr>
            <p:ph idx="1" type="body"/>
          </p:nvPr>
        </p:nvSpPr>
        <p:spPr>
          <a:xfrm>
            <a:off x="457200" y="1200151"/>
            <a:ext cx="8229600" cy="3394500"/>
          </a:xfrm>
          <a:prstGeom prst="rect">
            <a:avLst/>
          </a:prstGeom>
          <a:noFill/>
          <a:ln>
            <a:noFill/>
          </a:ln>
        </p:spPr>
        <p:txBody>
          <a:bodyPr anchorCtr="0" anchor="t" bIns="45700" lIns="91425" spcFirstLastPara="1" rIns="91425" wrap="square" tIns="45700">
            <a:normAutofit/>
          </a:bodyPr>
          <a:lstStyle/>
          <a:p>
            <a:pPr indent="-190500" lvl="0" marL="342900" rtl="0" algn="l">
              <a:spcBef>
                <a:spcPts val="0"/>
              </a:spcBef>
              <a:spcAft>
                <a:spcPts val="0"/>
              </a:spcAft>
              <a:buClr>
                <a:schemeClr val="dk1"/>
              </a:buClr>
              <a:buSzPts val="2400"/>
              <a:buNone/>
            </a:pPr>
            <a:r>
              <a:rPr lang="en-US"/>
              <a:t>OS interaction with I/O devices crucial (keyboard, mouse etc.)</a:t>
            </a:r>
            <a:endParaRPr/>
          </a:p>
          <a:p>
            <a:pPr indent="0" lvl="0" marL="0" rtl="0" algn="l">
              <a:spcBef>
                <a:spcPts val="0"/>
              </a:spcBef>
              <a:spcAft>
                <a:spcPts val="0"/>
              </a:spcAft>
              <a:buClr>
                <a:schemeClr val="dk1"/>
              </a:buClr>
              <a:buSzPts val="2400"/>
              <a:buNone/>
            </a:pPr>
            <a:r>
              <a:rPr lang="en-US"/>
              <a:t>	Variety of mechanisms</a:t>
            </a:r>
            <a:endParaRPr/>
          </a:p>
          <a:p>
            <a:pPr indent="-190500" lvl="0" marL="342900" rtl="0" algn="l">
              <a:spcBef>
                <a:spcPts val="0"/>
              </a:spcBef>
              <a:spcAft>
                <a:spcPts val="0"/>
              </a:spcAft>
              <a:buClr>
                <a:schemeClr val="dk1"/>
              </a:buClr>
              <a:buSzPts val="2400"/>
              <a:buNone/>
            </a:pPr>
            <a:r>
              <a:t/>
            </a:r>
            <a:endParaRPr/>
          </a:p>
          <a:p>
            <a:pPr indent="-190500" lvl="0" marL="342900" rtl="0" algn="l">
              <a:spcBef>
                <a:spcPts val="0"/>
              </a:spcBef>
              <a:spcAft>
                <a:spcPts val="0"/>
              </a:spcAft>
              <a:buClr>
                <a:schemeClr val="dk1"/>
              </a:buClr>
              <a:buSzPts val="2400"/>
              <a:buNone/>
            </a:pPr>
            <a:r>
              <a:rPr lang="en-US"/>
              <a:t>Disks form an important class of I/O</a:t>
            </a:r>
            <a:endParaRPr/>
          </a:p>
          <a:p>
            <a:pPr indent="-190500" lvl="0" marL="342900" rtl="0" algn="l">
              <a:spcBef>
                <a:spcPts val="0"/>
              </a:spcBef>
              <a:spcAft>
                <a:spcPts val="0"/>
              </a:spcAft>
              <a:buClr>
                <a:schemeClr val="dk1"/>
              </a:buClr>
              <a:buSzPts val="2400"/>
              <a:buNone/>
            </a:pPr>
            <a:r>
              <a:t/>
            </a:r>
            <a:endParaRPr/>
          </a:p>
          <a:p>
            <a:pPr indent="-190500" lvl="0" marL="342900" rtl="0" algn="l">
              <a:spcBef>
                <a:spcPts val="0"/>
              </a:spcBef>
              <a:spcAft>
                <a:spcPts val="0"/>
              </a:spcAft>
              <a:buClr>
                <a:schemeClr val="dk1"/>
              </a:buClr>
              <a:buSzPts val="2400"/>
              <a:buNone/>
            </a:pPr>
            <a:r>
              <a:rPr lang="en-US"/>
              <a:t>HDD vs SSD</a:t>
            </a:r>
            <a:endParaRPr/>
          </a:p>
          <a:p>
            <a:pPr indent="-190500" lvl="0" marL="342900" rtl="0" algn="l">
              <a:spcBef>
                <a:spcPts val="0"/>
              </a:spcBef>
              <a:spcAft>
                <a:spcPts val="0"/>
              </a:spcAft>
              <a:buClr>
                <a:schemeClr val="dk1"/>
              </a:buClr>
              <a:buSzPts val="2400"/>
              <a:buNone/>
            </a:pPr>
            <a:r>
              <a:t/>
            </a:r>
            <a:endParaRPr/>
          </a:p>
          <a:p>
            <a:pPr indent="-190500" lvl="0" marL="342900" rtl="0" algn="l">
              <a:spcBef>
                <a:spcPts val="0"/>
              </a:spcBef>
              <a:spcAft>
                <a:spcPts val="0"/>
              </a:spcAft>
              <a:buClr>
                <a:schemeClr val="dk1"/>
              </a:buClr>
              <a:buSzPts val="2400"/>
              <a:buNone/>
            </a:pPr>
            <a:r>
              <a:rPr lang="en-US"/>
              <a:t>RAID</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39"/>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t/>
            </a:r>
            <a:endParaRPr/>
          </a:p>
        </p:txBody>
      </p:sp>
      <p:sp>
        <p:nvSpPr>
          <p:cNvPr id="546" name="Google Shape;546;p39"/>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I</a:t>
            </a:r>
            <a:r>
              <a:rPr lang="en-US"/>
              <a:t>mpact of deleting symbolic link versus hard link?</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Num. inodes accessed on opening “/home/user/cs537/midterm3/fake.txt” with nothing cached?</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Does fsync guarantee that data will always be written to disk immediately? When do we know that data will survive a crash?</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1" name="Shape 551"/>
        <p:cNvGrpSpPr/>
        <p:nvPr/>
      </p:nvGrpSpPr>
      <p:grpSpPr>
        <a:xfrm>
          <a:off x="0" y="0"/>
          <a:ext cx="0" cy="0"/>
          <a:chOff x="0" y="0"/>
          <a:chExt cx="0" cy="0"/>
        </a:xfrm>
      </p:grpSpPr>
      <p:sp>
        <p:nvSpPr>
          <p:cNvPr id="552" name="Google Shape;552;p40"/>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Link output?</a:t>
            </a:r>
            <a:endParaRPr/>
          </a:p>
        </p:txBody>
      </p:sp>
      <p:sp>
        <p:nvSpPr>
          <p:cNvPr id="553" name="Google Shape;553;p40"/>
          <p:cNvSpPr txBox="1"/>
          <p:nvPr>
            <p:ph idx="1" type="body"/>
          </p:nvPr>
        </p:nvSpPr>
        <p:spPr>
          <a:xfrm>
            <a:off x="457200" y="1200150"/>
            <a:ext cx="8229600" cy="3889500"/>
          </a:xfrm>
          <a:prstGeom prst="rect">
            <a:avLst/>
          </a:prstGeom>
        </p:spPr>
        <p:txBody>
          <a:bodyPr anchorCtr="0" anchor="t" bIns="45700" lIns="91425" spcFirstLastPara="1" rIns="91425" wrap="square" tIns="45700">
            <a:normAutofit/>
          </a:bodyPr>
          <a:lstStyle/>
          <a:p>
            <a:pPr indent="-342900" lvl="0" marL="457200" rtl="0" algn="l">
              <a:spcBef>
                <a:spcPts val="360"/>
              </a:spcBef>
              <a:spcAft>
                <a:spcPts val="0"/>
              </a:spcAft>
              <a:buSzPts val="1800"/>
              <a:buAutoNum type="arabicPeriod"/>
            </a:pPr>
            <a:r>
              <a:rPr lang="en-US"/>
              <a:t>echo "Hello, this is file.txt!" &gt; file.txt</a:t>
            </a:r>
            <a:endParaRPr/>
          </a:p>
          <a:p>
            <a:pPr indent="-342900" lvl="0" marL="457200" rtl="0" algn="l">
              <a:spcBef>
                <a:spcPts val="0"/>
              </a:spcBef>
              <a:spcAft>
                <a:spcPts val="0"/>
              </a:spcAft>
              <a:buSzPts val="1800"/>
              <a:buAutoNum type="arabicPeriod"/>
            </a:pPr>
            <a:r>
              <a:rPr lang="en-US"/>
              <a:t>ln file.txt hardlink.txt</a:t>
            </a:r>
            <a:endParaRPr/>
          </a:p>
          <a:p>
            <a:pPr indent="-342900" lvl="0" marL="457200" rtl="0" algn="l">
              <a:spcBef>
                <a:spcPts val="0"/>
              </a:spcBef>
              <a:spcAft>
                <a:spcPts val="0"/>
              </a:spcAft>
              <a:buSzPts val="1800"/>
              <a:buAutoNum type="arabicPeriod"/>
            </a:pPr>
            <a:r>
              <a:rPr lang="en-US"/>
              <a:t>cat hardlink.txt</a:t>
            </a:r>
            <a:endParaRPr/>
          </a:p>
          <a:p>
            <a:pPr indent="-342900" lvl="0" marL="457200" rtl="0" algn="l">
              <a:spcBef>
                <a:spcPts val="0"/>
              </a:spcBef>
              <a:spcAft>
                <a:spcPts val="0"/>
              </a:spcAft>
              <a:buSzPts val="1800"/>
              <a:buAutoNum type="arabicPeriod"/>
            </a:pPr>
            <a:r>
              <a:rPr lang="en-US"/>
              <a:t>echo "This is an update to file.txt." &gt; file.txt</a:t>
            </a:r>
            <a:endParaRPr/>
          </a:p>
          <a:p>
            <a:pPr indent="-342900" lvl="0" marL="457200" rtl="0" algn="l">
              <a:spcBef>
                <a:spcPts val="0"/>
              </a:spcBef>
              <a:spcAft>
                <a:spcPts val="0"/>
              </a:spcAft>
              <a:buSzPts val="1800"/>
              <a:buAutoNum type="arabicPeriod"/>
            </a:pPr>
            <a:r>
              <a:rPr lang="en-US"/>
              <a:t>cat hardlink.txt</a:t>
            </a:r>
            <a:endParaRPr/>
          </a:p>
          <a:p>
            <a:pPr indent="-342900" lvl="0" marL="457200" rtl="0" algn="l">
              <a:spcBef>
                <a:spcPts val="0"/>
              </a:spcBef>
              <a:spcAft>
                <a:spcPts val="0"/>
              </a:spcAft>
              <a:buSzPts val="1800"/>
              <a:buAutoNum type="arabicPeriod"/>
            </a:pPr>
            <a:r>
              <a:rPr lang="en-US"/>
              <a:t>ln -s file.txt symlink.txt</a:t>
            </a:r>
            <a:endParaRPr/>
          </a:p>
          <a:p>
            <a:pPr indent="-342900" lvl="0" marL="457200" rtl="0" algn="l">
              <a:spcBef>
                <a:spcPts val="0"/>
              </a:spcBef>
              <a:spcAft>
                <a:spcPts val="0"/>
              </a:spcAft>
              <a:buSzPts val="1800"/>
              <a:buAutoNum type="arabicPeriod"/>
            </a:pPr>
            <a:r>
              <a:rPr lang="en-US"/>
              <a:t>rm file.txt</a:t>
            </a:r>
            <a:endParaRPr/>
          </a:p>
          <a:p>
            <a:pPr indent="-342900" lvl="0" marL="457200" rtl="0" algn="l">
              <a:spcBef>
                <a:spcPts val="0"/>
              </a:spcBef>
              <a:spcAft>
                <a:spcPts val="0"/>
              </a:spcAft>
              <a:buSzPts val="1800"/>
              <a:buAutoNum type="arabicPeriod"/>
            </a:pPr>
            <a:r>
              <a:rPr lang="en-US"/>
              <a:t>cat hardlink.txt</a:t>
            </a:r>
            <a:endParaRPr/>
          </a:p>
          <a:p>
            <a:pPr indent="-342900" lvl="0" marL="457200" rtl="0" algn="l">
              <a:spcBef>
                <a:spcPts val="0"/>
              </a:spcBef>
              <a:spcAft>
                <a:spcPts val="0"/>
              </a:spcAft>
              <a:buSzPts val="1800"/>
              <a:buAutoNum type="arabicPeriod"/>
            </a:pPr>
            <a:r>
              <a:rPr lang="en-US"/>
              <a:t>cat symlink.txt</a:t>
            </a:r>
            <a:endParaRPr/>
          </a:p>
        </p:txBody>
      </p:sp>
      <p:pic>
        <p:nvPicPr>
          <p:cNvPr id="554" name="Google Shape;554;p40"/>
          <p:cNvPicPr preferRelativeResize="0"/>
          <p:nvPr/>
        </p:nvPicPr>
        <p:blipFill>
          <a:blip r:embed="rId3">
            <a:alphaModFix/>
          </a:blip>
          <a:stretch>
            <a:fillRect/>
          </a:stretch>
        </p:blipFill>
        <p:spPr>
          <a:xfrm>
            <a:off x="7229875" y="329025"/>
            <a:ext cx="1405890" cy="1255162"/>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559" name="Shape 559"/>
        <p:cNvGrpSpPr/>
        <p:nvPr/>
      </p:nvGrpSpPr>
      <p:grpSpPr>
        <a:xfrm>
          <a:off x="0" y="0"/>
          <a:ext cx="0" cy="0"/>
          <a:chOff x="0" y="0"/>
          <a:chExt cx="0" cy="0"/>
        </a:xfrm>
      </p:grpSpPr>
      <p:sp>
        <p:nvSpPr>
          <p:cNvPr id="560" name="Google Shape;560;p4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FS STRUCTS: Bitmaps, 1 bit/block</a:t>
            </a:r>
            <a:endParaRPr b="0" i="0" sz="3416" u="none" cap="none" strike="noStrike">
              <a:solidFill>
                <a:srgbClr val="C00000"/>
              </a:solidFill>
              <a:latin typeface="Bebas Neue"/>
              <a:ea typeface="Bebas Neue"/>
              <a:cs typeface="Bebas Neue"/>
              <a:sym typeface="Bebas Neue"/>
            </a:endParaRPr>
          </a:p>
        </p:txBody>
      </p:sp>
      <p:grpSp>
        <p:nvGrpSpPr>
          <p:cNvPr id="561" name="Google Shape;561;p41"/>
          <p:cNvGrpSpPr/>
          <p:nvPr/>
        </p:nvGrpSpPr>
        <p:grpSpPr>
          <a:xfrm>
            <a:off x="1913125" y="1489063"/>
            <a:ext cx="5344701" cy="2403642"/>
            <a:chOff x="1431001" y="2045826"/>
            <a:chExt cx="10135137" cy="4558017"/>
          </a:xfrm>
        </p:grpSpPr>
        <p:sp>
          <p:nvSpPr>
            <p:cNvPr id="562" name="Google Shape;562;p41"/>
            <p:cNvSpPr/>
            <p:nvPr/>
          </p:nvSpPr>
          <p:spPr>
            <a:xfrm>
              <a:off x="1533344" y="2579687"/>
              <a:ext cx="309295"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0</a:t>
              </a:r>
              <a:endParaRPr/>
            </a:p>
          </p:txBody>
        </p:sp>
        <p:sp>
          <p:nvSpPr>
            <p:cNvPr id="563" name="Google Shape;563;p41"/>
            <p:cNvSpPr/>
            <p:nvPr/>
          </p:nvSpPr>
          <p:spPr>
            <a:xfrm>
              <a:off x="5642156" y="2579687"/>
              <a:ext cx="309295"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7</a:t>
              </a:r>
              <a:endParaRPr/>
            </a:p>
          </p:txBody>
        </p:sp>
        <p:sp>
          <p:nvSpPr>
            <p:cNvPr id="564" name="Google Shape;564;p41"/>
            <p:cNvSpPr/>
            <p:nvPr/>
          </p:nvSpPr>
          <p:spPr>
            <a:xfrm>
              <a:off x="6949427"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65" name="Google Shape;565;p41"/>
            <p:cNvSpPr/>
            <p:nvPr/>
          </p:nvSpPr>
          <p:spPr>
            <a:xfrm>
              <a:off x="7536400"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66" name="Google Shape;566;p41"/>
            <p:cNvSpPr/>
            <p:nvPr/>
          </p:nvSpPr>
          <p:spPr>
            <a:xfrm>
              <a:off x="8123373"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67" name="Google Shape;567;p41"/>
            <p:cNvSpPr/>
            <p:nvPr/>
          </p:nvSpPr>
          <p:spPr>
            <a:xfrm>
              <a:off x="8710346"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68" name="Google Shape;568;p41"/>
            <p:cNvSpPr/>
            <p:nvPr/>
          </p:nvSpPr>
          <p:spPr>
            <a:xfrm>
              <a:off x="9297320" y="2045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69" name="Google Shape;569;p41"/>
            <p:cNvSpPr/>
            <p:nvPr/>
          </p:nvSpPr>
          <p:spPr>
            <a:xfrm>
              <a:off x="9884293"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0" name="Google Shape;570;p41"/>
            <p:cNvSpPr/>
            <p:nvPr/>
          </p:nvSpPr>
          <p:spPr>
            <a:xfrm>
              <a:off x="10471266"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1" name="Google Shape;571;p41"/>
            <p:cNvSpPr/>
            <p:nvPr/>
          </p:nvSpPr>
          <p:spPr>
            <a:xfrm>
              <a:off x="11058239" y="2045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2" name="Google Shape;572;p41"/>
            <p:cNvSpPr/>
            <p:nvPr/>
          </p:nvSpPr>
          <p:spPr>
            <a:xfrm>
              <a:off x="7043665" y="2579687"/>
              <a:ext cx="309295"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8</a:t>
              </a:r>
              <a:endParaRPr/>
            </a:p>
          </p:txBody>
        </p:sp>
        <p:sp>
          <p:nvSpPr>
            <p:cNvPr id="573" name="Google Shape;573;p41"/>
            <p:cNvSpPr/>
            <p:nvPr/>
          </p:nvSpPr>
          <p:spPr>
            <a:xfrm>
              <a:off x="11050137" y="2579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15</a:t>
              </a:r>
              <a:endParaRPr/>
            </a:p>
          </p:txBody>
        </p:sp>
        <p:sp>
          <p:nvSpPr>
            <p:cNvPr id="574" name="Google Shape;574;p41"/>
            <p:cNvSpPr/>
            <p:nvPr/>
          </p:nvSpPr>
          <p:spPr>
            <a:xfrm>
              <a:off x="1439106"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5" name="Google Shape;575;p41"/>
            <p:cNvSpPr/>
            <p:nvPr/>
          </p:nvSpPr>
          <p:spPr>
            <a:xfrm>
              <a:off x="2026079"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6" name="Google Shape;576;p41"/>
            <p:cNvSpPr/>
            <p:nvPr/>
          </p:nvSpPr>
          <p:spPr>
            <a:xfrm>
              <a:off x="2613052"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7" name="Google Shape;577;p41"/>
            <p:cNvSpPr/>
            <p:nvPr/>
          </p:nvSpPr>
          <p:spPr>
            <a:xfrm>
              <a:off x="3200025"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8" name="Google Shape;578;p41"/>
            <p:cNvSpPr/>
            <p:nvPr/>
          </p:nvSpPr>
          <p:spPr>
            <a:xfrm>
              <a:off x="3786999" y="3188826"/>
              <a:ext cx="507454" cy="562381"/>
            </a:xfrm>
            <a:prstGeom prst="rect">
              <a:avLst/>
            </a:prstGeom>
            <a:solidFill>
              <a:srgbClr val="FF0000"/>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79" name="Google Shape;579;p41"/>
            <p:cNvSpPr/>
            <p:nvPr/>
          </p:nvSpPr>
          <p:spPr>
            <a:xfrm>
              <a:off x="4373972" y="3188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0" name="Google Shape;580;p41"/>
            <p:cNvSpPr/>
            <p:nvPr/>
          </p:nvSpPr>
          <p:spPr>
            <a:xfrm>
              <a:off x="4960945" y="3188826"/>
              <a:ext cx="507455" cy="562381"/>
            </a:xfrm>
            <a:prstGeom prst="rect">
              <a:avLst/>
            </a:prstGeom>
            <a:solidFill>
              <a:srgbClr val="FF0000"/>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1" name="Google Shape;581;p41"/>
            <p:cNvSpPr/>
            <p:nvPr/>
          </p:nvSpPr>
          <p:spPr>
            <a:xfrm>
              <a:off x="5547918"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2" name="Google Shape;582;p41"/>
            <p:cNvSpPr/>
            <p:nvPr/>
          </p:nvSpPr>
          <p:spPr>
            <a:xfrm>
              <a:off x="1431001" y="3722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16</a:t>
              </a:r>
              <a:endParaRPr/>
            </a:p>
          </p:txBody>
        </p:sp>
        <p:sp>
          <p:nvSpPr>
            <p:cNvPr id="583" name="Google Shape;583;p41"/>
            <p:cNvSpPr/>
            <p:nvPr/>
          </p:nvSpPr>
          <p:spPr>
            <a:xfrm>
              <a:off x="5539816" y="3722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23</a:t>
              </a:r>
              <a:endParaRPr/>
            </a:p>
          </p:txBody>
        </p:sp>
        <p:sp>
          <p:nvSpPr>
            <p:cNvPr id="584" name="Google Shape;584;p41"/>
            <p:cNvSpPr/>
            <p:nvPr/>
          </p:nvSpPr>
          <p:spPr>
            <a:xfrm>
              <a:off x="6949427"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5" name="Google Shape;585;p41"/>
            <p:cNvSpPr/>
            <p:nvPr/>
          </p:nvSpPr>
          <p:spPr>
            <a:xfrm>
              <a:off x="7536401"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6" name="Google Shape;586;p41"/>
            <p:cNvSpPr/>
            <p:nvPr/>
          </p:nvSpPr>
          <p:spPr>
            <a:xfrm>
              <a:off x="8123373" y="3188826"/>
              <a:ext cx="507455" cy="562381"/>
            </a:xfrm>
            <a:prstGeom prst="rect">
              <a:avLst/>
            </a:prstGeom>
            <a:solidFill>
              <a:srgbClr val="FF0000"/>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7" name="Google Shape;587;p41"/>
            <p:cNvSpPr/>
            <p:nvPr/>
          </p:nvSpPr>
          <p:spPr>
            <a:xfrm>
              <a:off x="8710347"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8" name="Google Shape;588;p41"/>
            <p:cNvSpPr/>
            <p:nvPr/>
          </p:nvSpPr>
          <p:spPr>
            <a:xfrm>
              <a:off x="9297320"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89" name="Google Shape;589;p41"/>
            <p:cNvSpPr/>
            <p:nvPr/>
          </p:nvSpPr>
          <p:spPr>
            <a:xfrm>
              <a:off x="9884293" y="3188826"/>
              <a:ext cx="507455" cy="562381"/>
            </a:xfrm>
            <a:prstGeom prst="rect">
              <a:avLst/>
            </a:prstGeom>
            <a:solidFill>
              <a:srgbClr val="FF0000"/>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0" name="Google Shape;590;p41"/>
            <p:cNvSpPr/>
            <p:nvPr/>
          </p:nvSpPr>
          <p:spPr>
            <a:xfrm>
              <a:off x="10471267" y="3188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1" name="Google Shape;591;p41"/>
            <p:cNvSpPr/>
            <p:nvPr/>
          </p:nvSpPr>
          <p:spPr>
            <a:xfrm>
              <a:off x="11058239" y="3188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2" name="Google Shape;592;p41"/>
            <p:cNvSpPr/>
            <p:nvPr/>
          </p:nvSpPr>
          <p:spPr>
            <a:xfrm>
              <a:off x="6941325" y="3722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24</a:t>
              </a:r>
              <a:endParaRPr/>
            </a:p>
          </p:txBody>
        </p:sp>
        <p:sp>
          <p:nvSpPr>
            <p:cNvPr id="593" name="Google Shape;593;p41"/>
            <p:cNvSpPr/>
            <p:nvPr/>
          </p:nvSpPr>
          <p:spPr>
            <a:xfrm>
              <a:off x="11050137" y="3722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31</a:t>
              </a:r>
              <a:endParaRPr/>
            </a:p>
          </p:txBody>
        </p:sp>
        <p:sp>
          <p:nvSpPr>
            <p:cNvPr id="594" name="Google Shape;594;p41"/>
            <p:cNvSpPr/>
            <p:nvPr/>
          </p:nvSpPr>
          <p:spPr>
            <a:xfrm>
              <a:off x="1439106"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5" name="Google Shape;595;p41"/>
            <p:cNvSpPr/>
            <p:nvPr/>
          </p:nvSpPr>
          <p:spPr>
            <a:xfrm>
              <a:off x="2026079"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6" name="Google Shape;596;p41"/>
            <p:cNvSpPr/>
            <p:nvPr/>
          </p:nvSpPr>
          <p:spPr>
            <a:xfrm>
              <a:off x="2613052"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7" name="Google Shape;597;p41"/>
            <p:cNvSpPr/>
            <p:nvPr/>
          </p:nvSpPr>
          <p:spPr>
            <a:xfrm>
              <a:off x="3200025"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8" name="Google Shape;598;p41"/>
            <p:cNvSpPr/>
            <p:nvPr/>
          </p:nvSpPr>
          <p:spPr>
            <a:xfrm>
              <a:off x="3786999" y="4331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599" name="Google Shape;599;p41"/>
            <p:cNvSpPr/>
            <p:nvPr/>
          </p:nvSpPr>
          <p:spPr>
            <a:xfrm>
              <a:off x="4373972" y="4331826"/>
              <a:ext cx="507454" cy="562381"/>
            </a:xfrm>
            <a:prstGeom prst="rect">
              <a:avLst/>
            </a:prstGeom>
            <a:solidFill>
              <a:srgbClr val="FF0000"/>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0" name="Google Shape;600;p41"/>
            <p:cNvSpPr/>
            <p:nvPr/>
          </p:nvSpPr>
          <p:spPr>
            <a:xfrm>
              <a:off x="4960945"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1" name="Google Shape;601;p41"/>
            <p:cNvSpPr/>
            <p:nvPr/>
          </p:nvSpPr>
          <p:spPr>
            <a:xfrm>
              <a:off x="5547918"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2" name="Google Shape;602;p41"/>
            <p:cNvSpPr/>
            <p:nvPr/>
          </p:nvSpPr>
          <p:spPr>
            <a:xfrm>
              <a:off x="1431003" y="4865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32</a:t>
              </a:r>
              <a:endParaRPr/>
            </a:p>
          </p:txBody>
        </p:sp>
        <p:sp>
          <p:nvSpPr>
            <p:cNvPr id="603" name="Google Shape;603;p41"/>
            <p:cNvSpPr/>
            <p:nvPr/>
          </p:nvSpPr>
          <p:spPr>
            <a:xfrm>
              <a:off x="5539816" y="4865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39</a:t>
              </a:r>
              <a:endParaRPr/>
            </a:p>
          </p:txBody>
        </p:sp>
        <p:sp>
          <p:nvSpPr>
            <p:cNvPr id="604" name="Google Shape;604;p41"/>
            <p:cNvSpPr/>
            <p:nvPr/>
          </p:nvSpPr>
          <p:spPr>
            <a:xfrm>
              <a:off x="6949427"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5" name="Google Shape;605;p41"/>
            <p:cNvSpPr/>
            <p:nvPr/>
          </p:nvSpPr>
          <p:spPr>
            <a:xfrm>
              <a:off x="7536401"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6" name="Google Shape;606;p41"/>
            <p:cNvSpPr/>
            <p:nvPr/>
          </p:nvSpPr>
          <p:spPr>
            <a:xfrm>
              <a:off x="8123373"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7" name="Google Shape;607;p41"/>
            <p:cNvSpPr/>
            <p:nvPr/>
          </p:nvSpPr>
          <p:spPr>
            <a:xfrm>
              <a:off x="8710347"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8" name="Google Shape;608;p41"/>
            <p:cNvSpPr/>
            <p:nvPr/>
          </p:nvSpPr>
          <p:spPr>
            <a:xfrm>
              <a:off x="9297320"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09" name="Google Shape;609;p41"/>
            <p:cNvSpPr/>
            <p:nvPr/>
          </p:nvSpPr>
          <p:spPr>
            <a:xfrm>
              <a:off x="9884293"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0" name="Google Shape;610;p41"/>
            <p:cNvSpPr/>
            <p:nvPr/>
          </p:nvSpPr>
          <p:spPr>
            <a:xfrm>
              <a:off x="10471267" y="4331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1" name="Google Shape;611;p41"/>
            <p:cNvSpPr/>
            <p:nvPr/>
          </p:nvSpPr>
          <p:spPr>
            <a:xfrm>
              <a:off x="11058239" y="4331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2" name="Google Shape;612;p41"/>
            <p:cNvSpPr/>
            <p:nvPr/>
          </p:nvSpPr>
          <p:spPr>
            <a:xfrm>
              <a:off x="6941325" y="4865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40</a:t>
              </a:r>
              <a:endParaRPr/>
            </a:p>
          </p:txBody>
        </p:sp>
        <p:sp>
          <p:nvSpPr>
            <p:cNvPr id="613" name="Google Shape;613;p41"/>
            <p:cNvSpPr/>
            <p:nvPr/>
          </p:nvSpPr>
          <p:spPr>
            <a:xfrm>
              <a:off x="11050137" y="4865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47</a:t>
              </a:r>
              <a:endParaRPr/>
            </a:p>
          </p:txBody>
        </p:sp>
        <p:sp>
          <p:nvSpPr>
            <p:cNvPr id="614" name="Google Shape;614;p41"/>
            <p:cNvSpPr/>
            <p:nvPr/>
          </p:nvSpPr>
          <p:spPr>
            <a:xfrm>
              <a:off x="1439106"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5" name="Google Shape;615;p41"/>
            <p:cNvSpPr/>
            <p:nvPr/>
          </p:nvSpPr>
          <p:spPr>
            <a:xfrm>
              <a:off x="2026079"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6" name="Google Shape;616;p41"/>
            <p:cNvSpPr/>
            <p:nvPr/>
          </p:nvSpPr>
          <p:spPr>
            <a:xfrm>
              <a:off x="2613052"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7" name="Google Shape;617;p41"/>
            <p:cNvSpPr/>
            <p:nvPr/>
          </p:nvSpPr>
          <p:spPr>
            <a:xfrm>
              <a:off x="3200025"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8" name="Google Shape;618;p41"/>
            <p:cNvSpPr/>
            <p:nvPr/>
          </p:nvSpPr>
          <p:spPr>
            <a:xfrm>
              <a:off x="3786999" y="5474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19" name="Google Shape;619;p41"/>
            <p:cNvSpPr/>
            <p:nvPr/>
          </p:nvSpPr>
          <p:spPr>
            <a:xfrm>
              <a:off x="4373972" y="5474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0" name="Google Shape;620;p41"/>
            <p:cNvSpPr/>
            <p:nvPr/>
          </p:nvSpPr>
          <p:spPr>
            <a:xfrm>
              <a:off x="4960945"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1" name="Google Shape;621;p41"/>
            <p:cNvSpPr/>
            <p:nvPr/>
          </p:nvSpPr>
          <p:spPr>
            <a:xfrm>
              <a:off x="5547918"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2" name="Google Shape;622;p41"/>
            <p:cNvSpPr/>
            <p:nvPr/>
          </p:nvSpPr>
          <p:spPr>
            <a:xfrm>
              <a:off x="1431003" y="6008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48</a:t>
              </a:r>
              <a:endParaRPr/>
            </a:p>
          </p:txBody>
        </p:sp>
        <p:sp>
          <p:nvSpPr>
            <p:cNvPr id="623" name="Google Shape;623;p41"/>
            <p:cNvSpPr/>
            <p:nvPr/>
          </p:nvSpPr>
          <p:spPr>
            <a:xfrm>
              <a:off x="5539816" y="6008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55</a:t>
              </a:r>
              <a:endParaRPr/>
            </a:p>
          </p:txBody>
        </p:sp>
        <p:sp>
          <p:nvSpPr>
            <p:cNvPr id="624" name="Google Shape;624;p41"/>
            <p:cNvSpPr/>
            <p:nvPr/>
          </p:nvSpPr>
          <p:spPr>
            <a:xfrm>
              <a:off x="6949427"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5" name="Google Shape;625;p41"/>
            <p:cNvSpPr/>
            <p:nvPr/>
          </p:nvSpPr>
          <p:spPr>
            <a:xfrm>
              <a:off x="7536401"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6" name="Google Shape;626;p41"/>
            <p:cNvSpPr/>
            <p:nvPr/>
          </p:nvSpPr>
          <p:spPr>
            <a:xfrm>
              <a:off x="8123373"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7" name="Google Shape;627;p41"/>
            <p:cNvSpPr/>
            <p:nvPr/>
          </p:nvSpPr>
          <p:spPr>
            <a:xfrm>
              <a:off x="8710347"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8" name="Google Shape;628;p41"/>
            <p:cNvSpPr/>
            <p:nvPr/>
          </p:nvSpPr>
          <p:spPr>
            <a:xfrm>
              <a:off x="9297320"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29" name="Google Shape;629;p41"/>
            <p:cNvSpPr/>
            <p:nvPr/>
          </p:nvSpPr>
          <p:spPr>
            <a:xfrm>
              <a:off x="9884293"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30" name="Google Shape;630;p41"/>
            <p:cNvSpPr/>
            <p:nvPr/>
          </p:nvSpPr>
          <p:spPr>
            <a:xfrm>
              <a:off x="10471267" y="5474826"/>
              <a:ext cx="507454"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31" name="Google Shape;631;p41"/>
            <p:cNvSpPr/>
            <p:nvPr/>
          </p:nvSpPr>
          <p:spPr>
            <a:xfrm>
              <a:off x="11058239" y="5474826"/>
              <a:ext cx="507455" cy="562381"/>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32" name="Google Shape;632;p41"/>
            <p:cNvSpPr/>
            <p:nvPr/>
          </p:nvSpPr>
          <p:spPr>
            <a:xfrm>
              <a:off x="6941325" y="6008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56</a:t>
              </a:r>
              <a:endParaRPr/>
            </a:p>
          </p:txBody>
        </p:sp>
        <p:sp>
          <p:nvSpPr>
            <p:cNvPr id="633" name="Google Shape;633;p41"/>
            <p:cNvSpPr/>
            <p:nvPr/>
          </p:nvSpPr>
          <p:spPr>
            <a:xfrm>
              <a:off x="11050137" y="6008687"/>
              <a:ext cx="516001" cy="595156"/>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63</a:t>
              </a:r>
              <a:endParaRPr/>
            </a:p>
          </p:txBody>
        </p:sp>
        <p:sp>
          <p:nvSpPr>
            <p:cNvPr id="634" name="Google Shape;634;p41"/>
            <p:cNvSpPr/>
            <p:nvPr/>
          </p:nvSpPr>
          <p:spPr>
            <a:xfrm>
              <a:off x="1439106" y="2045826"/>
              <a:ext cx="507455" cy="562381"/>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a:p>
          </p:txBody>
        </p:sp>
        <p:sp>
          <p:nvSpPr>
            <p:cNvPr id="635" name="Google Shape;635;p41"/>
            <p:cNvSpPr/>
            <p:nvPr/>
          </p:nvSpPr>
          <p:spPr>
            <a:xfrm>
              <a:off x="2026079" y="2045826"/>
              <a:ext cx="507455" cy="562381"/>
            </a:xfrm>
            <a:prstGeom prst="rect">
              <a:avLst/>
            </a:prstGeom>
            <a:solidFill>
              <a:schemeClr val="accent5"/>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b="1" sz="1687">
                <a:solidFill>
                  <a:srgbClr val="E5DFEC"/>
                </a:solidFill>
                <a:latin typeface="Helvetica Neue"/>
                <a:ea typeface="Helvetica Neue"/>
                <a:cs typeface="Helvetica Neue"/>
                <a:sym typeface="Helvetica Neue"/>
              </a:endParaRPr>
            </a:p>
          </p:txBody>
        </p:sp>
        <p:sp>
          <p:nvSpPr>
            <p:cNvPr id="636" name="Google Shape;636;p41"/>
            <p:cNvSpPr/>
            <p:nvPr/>
          </p:nvSpPr>
          <p:spPr>
            <a:xfrm>
              <a:off x="2613052" y="2045826"/>
              <a:ext cx="507455" cy="562381"/>
            </a:xfrm>
            <a:prstGeom prst="rect">
              <a:avLst/>
            </a:prstGeom>
            <a:solidFill>
              <a:schemeClr val="accent5"/>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d</a:t>
              </a:r>
              <a:endParaRPr b="1" sz="1687">
                <a:solidFill>
                  <a:srgbClr val="E5DFEC"/>
                </a:solidFill>
                <a:latin typeface="Helvetica Neue"/>
                <a:ea typeface="Helvetica Neue"/>
                <a:cs typeface="Helvetica Neue"/>
                <a:sym typeface="Helvetica Neue"/>
              </a:endParaRPr>
            </a:p>
          </p:txBody>
        </p:sp>
        <p:sp>
          <p:nvSpPr>
            <p:cNvPr id="637" name="Google Shape;637;p41"/>
            <p:cNvSpPr/>
            <p:nvPr/>
          </p:nvSpPr>
          <p:spPr>
            <a:xfrm>
              <a:off x="3200025" y="2045826"/>
              <a:ext cx="507455" cy="562381"/>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a:p>
          </p:txBody>
        </p:sp>
        <p:sp>
          <p:nvSpPr>
            <p:cNvPr id="638" name="Google Shape;638;p41"/>
            <p:cNvSpPr/>
            <p:nvPr/>
          </p:nvSpPr>
          <p:spPr>
            <a:xfrm>
              <a:off x="3786999" y="2045826"/>
              <a:ext cx="507454" cy="562381"/>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a:p>
          </p:txBody>
        </p:sp>
        <p:sp>
          <p:nvSpPr>
            <p:cNvPr id="639" name="Google Shape;639;p41"/>
            <p:cNvSpPr/>
            <p:nvPr/>
          </p:nvSpPr>
          <p:spPr>
            <a:xfrm>
              <a:off x="4373972" y="2045826"/>
              <a:ext cx="507454" cy="562381"/>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a:p>
          </p:txBody>
        </p:sp>
        <p:sp>
          <p:nvSpPr>
            <p:cNvPr id="640" name="Google Shape;640;p41"/>
            <p:cNvSpPr/>
            <p:nvPr/>
          </p:nvSpPr>
          <p:spPr>
            <a:xfrm>
              <a:off x="4960945" y="2045826"/>
              <a:ext cx="507455" cy="562381"/>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a:p>
          </p:txBody>
        </p:sp>
        <p:sp>
          <p:nvSpPr>
            <p:cNvPr id="641" name="Google Shape;641;p41"/>
            <p:cNvSpPr/>
            <p:nvPr/>
          </p:nvSpPr>
          <p:spPr>
            <a:xfrm>
              <a:off x="5547918" y="2045826"/>
              <a:ext cx="507455" cy="562381"/>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E5DFEC"/>
                  </a:solidFill>
                  <a:latin typeface="Helvetica Neue"/>
                  <a:ea typeface="Helvetica Neue"/>
                  <a:cs typeface="Helvetica Neue"/>
                  <a:sym typeface="Helvetica Neue"/>
                </a:rPr>
                <a:t>I</a:t>
              </a:r>
              <a:endParaRPr/>
            </a:p>
          </p:txBody>
        </p:sp>
      </p:grpSp>
      <p:sp>
        <p:nvSpPr>
          <p:cNvPr id="642" name="Google Shape;642;p41"/>
          <p:cNvSpPr txBox="1"/>
          <p:nvPr/>
        </p:nvSpPr>
        <p:spPr>
          <a:xfrm>
            <a:off x="1904247" y="4101483"/>
            <a:ext cx="4544825" cy="6463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Bitmap: 0000101000100100…</a:t>
            </a:r>
            <a:endParaRPr/>
          </a:p>
          <a:p>
            <a:pPr indent="0" lvl="0" marL="0" marR="0" rtl="0" algn="l">
              <a:spcBef>
                <a:spcPts val="0"/>
              </a:spcBef>
              <a:spcAft>
                <a:spcPts val="0"/>
              </a:spcAft>
              <a:buNone/>
            </a:pPr>
            <a:r>
              <a:rPr lang="en-US" sz="1800">
                <a:solidFill>
                  <a:schemeClr val="dk1"/>
                </a:solidFill>
                <a:latin typeface="Gill Sans"/>
                <a:ea typeface="Gill Sans"/>
                <a:cs typeface="Gill Sans"/>
                <a:sym typeface="Gill Sans"/>
              </a:rPr>
              <a:t>Store in first few blocks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46" name="Shape 646"/>
        <p:cNvGrpSpPr/>
        <p:nvPr/>
      </p:nvGrpSpPr>
      <p:grpSpPr>
        <a:xfrm>
          <a:off x="0" y="0"/>
          <a:ext cx="0" cy="0"/>
          <a:chOff x="0" y="0"/>
          <a:chExt cx="0" cy="0"/>
        </a:xfrm>
      </p:grpSpPr>
      <p:sp>
        <p:nvSpPr>
          <p:cNvPr id="647" name="Google Shape;647;p4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Allocation Strategies</a:t>
            </a:r>
            <a:endParaRPr/>
          </a:p>
        </p:txBody>
      </p:sp>
      <p:sp>
        <p:nvSpPr>
          <p:cNvPr id="648" name="Google Shape;648;p42"/>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400"/>
              <a:buNone/>
            </a:pPr>
            <a:r>
              <a:rPr lang="en-US"/>
              <a:t>Many different approaches</a:t>
            </a:r>
            <a:endParaRPr/>
          </a:p>
          <a:p>
            <a:pPr indent="-285750" lvl="1" marL="742950" rtl="0" algn="l">
              <a:lnSpc>
                <a:spcPct val="90000"/>
              </a:lnSpc>
              <a:spcBef>
                <a:spcPts val="480"/>
              </a:spcBef>
              <a:spcAft>
                <a:spcPts val="0"/>
              </a:spcAft>
              <a:buClr>
                <a:schemeClr val="dk1"/>
              </a:buClr>
              <a:buSzPts val="2400"/>
              <a:buChar char="–"/>
            </a:pPr>
            <a:r>
              <a:rPr lang="en-US"/>
              <a:t>Contiguous</a:t>
            </a:r>
            <a:endParaRPr/>
          </a:p>
          <a:p>
            <a:pPr indent="-285750" lvl="1" marL="742950" rtl="0" algn="l">
              <a:lnSpc>
                <a:spcPct val="90000"/>
              </a:lnSpc>
              <a:spcBef>
                <a:spcPts val="480"/>
              </a:spcBef>
              <a:spcAft>
                <a:spcPts val="0"/>
              </a:spcAft>
              <a:buClr>
                <a:schemeClr val="dk1"/>
              </a:buClr>
              <a:buSzPts val="2400"/>
              <a:buChar char="–"/>
            </a:pPr>
            <a:r>
              <a:rPr lang="en-US"/>
              <a:t>Extent-based</a:t>
            </a:r>
            <a:endParaRPr/>
          </a:p>
          <a:p>
            <a:pPr indent="-285750" lvl="1" marL="742950" rtl="0" algn="l">
              <a:lnSpc>
                <a:spcPct val="90000"/>
              </a:lnSpc>
              <a:spcBef>
                <a:spcPts val="480"/>
              </a:spcBef>
              <a:spcAft>
                <a:spcPts val="0"/>
              </a:spcAft>
              <a:buClr>
                <a:schemeClr val="dk1"/>
              </a:buClr>
              <a:buSzPts val="2400"/>
              <a:buChar char="–"/>
            </a:pPr>
            <a:r>
              <a:rPr lang="en-US"/>
              <a:t>Linked</a:t>
            </a:r>
            <a:endParaRPr/>
          </a:p>
          <a:p>
            <a:pPr indent="-285750" lvl="1" marL="742950" rtl="0" algn="l">
              <a:lnSpc>
                <a:spcPct val="90000"/>
              </a:lnSpc>
              <a:spcBef>
                <a:spcPts val="480"/>
              </a:spcBef>
              <a:spcAft>
                <a:spcPts val="0"/>
              </a:spcAft>
              <a:buClr>
                <a:schemeClr val="dk1"/>
              </a:buClr>
              <a:buSzPts val="2400"/>
              <a:buChar char="–"/>
            </a:pPr>
            <a:r>
              <a:rPr lang="en-US"/>
              <a:t>File-allocation Tables</a:t>
            </a:r>
            <a:endParaRPr/>
          </a:p>
          <a:p>
            <a:pPr indent="-285750" lvl="1" marL="742950" rtl="0" algn="l">
              <a:lnSpc>
                <a:spcPct val="90000"/>
              </a:lnSpc>
              <a:spcBef>
                <a:spcPts val="480"/>
              </a:spcBef>
              <a:spcAft>
                <a:spcPts val="0"/>
              </a:spcAft>
              <a:buClr>
                <a:schemeClr val="dk1"/>
              </a:buClr>
              <a:buSzPts val="2400"/>
              <a:buChar char="–"/>
            </a:pPr>
            <a:r>
              <a:rPr lang="en-US"/>
              <a:t>Indexed</a:t>
            </a:r>
            <a:endParaRPr/>
          </a:p>
          <a:p>
            <a:pPr indent="-285750" lvl="1" marL="742950" rtl="0" algn="l">
              <a:lnSpc>
                <a:spcPct val="90000"/>
              </a:lnSpc>
              <a:spcBef>
                <a:spcPts val="480"/>
              </a:spcBef>
              <a:spcAft>
                <a:spcPts val="0"/>
              </a:spcAft>
              <a:buClr>
                <a:schemeClr val="dk1"/>
              </a:buClr>
              <a:buSzPts val="2400"/>
              <a:buChar char="–"/>
            </a:pPr>
            <a:r>
              <a:rPr lang="en-US"/>
              <a:t>Multi-level Indexed</a:t>
            </a:r>
            <a:endParaRPr sz="1800"/>
          </a:p>
        </p:txBody>
      </p:sp>
      <p:sp>
        <p:nvSpPr>
          <p:cNvPr id="649" name="Google Shape;649;p42"/>
          <p:cNvSpPr txBox="1"/>
          <p:nvPr/>
        </p:nvSpPr>
        <p:spPr>
          <a:xfrm>
            <a:off x="4676626" y="1253127"/>
            <a:ext cx="3329950" cy="1686616"/>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lang="en-US" sz="2400">
                <a:solidFill>
                  <a:schemeClr val="dk1"/>
                </a:solidFill>
                <a:latin typeface="Gill Sans"/>
                <a:ea typeface="Gill Sans"/>
                <a:cs typeface="Gill Sans"/>
                <a:sym typeface="Gill Sans"/>
              </a:rPr>
              <a:t>Questions:</a:t>
            </a:r>
            <a:endParaRPr/>
          </a:p>
          <a:p>
            <a:pPr indent="-285750" lvl="1" marL="542918" marR="0" rtl="0" algn="l">
              <a:lnSpc>
                <a:spcPct val="90000"/>
              </a:lnSpc>
              <a:spcBef>
                <a:spcPts val="281"/>
              </a:spcBef>
              <a:spcAft>
                <a:spcPts val="0"/>
              </a:spcAft>
              <a:buClr>
                <a:schemeClr val="dk1"/>
              </a:buClr>
              <a:buSzPts val="1600"/>
              <a:buFont typeface="Arial"/>
              <a:buChar char="•"/>
            </a:pPr>
            <a:r>
              <a:rPr b="0" i="0" lang="en-US" sz="1600" u="none" cap="none" strike="noStrike">
                <a:solidFill>
                  <a:schemeClr val="dk1"/>
                </a:solidFill>
                <a:latin typeface="Gill Sans"/>
                <a:ea typeface="Gill Sans"/>
                <a:cs typeface="Gill Sans"/>
                <a:sym typeface="Gill Sans"/>
              </a:rPr>
              <a:t>Fragmentation?</a:t>
            </a:r>
            <a:endParaRPr/>
          </a:p>
          <a:p>
            <a:pPr indent="-285750" lvl="1" marL="542918" marR="0" rtl="0" algn="l">
              <a:lnSpc>
                <a:spcPct val="90000"/>
              </a:lnSpc>
              <a:spcBef>
                <a:spcPts val="281"/>
              </a:spcBef>
              <a:spcAft>
                <a:spcPts val="0"/>
              </a:spcAft>
              <a:buClr>
                <a:schemeClr val="dk1"/>
              </a:buClr>
              <a:buSzPts val="1600"/>
              <a:buFont typeface="Arial"/>
              <a:buChar char="•"/>
            </a:pPr>
            <a:r>
              <a:rPr b="0" i="0" lang="en-US" sz="1600" u="none" cap="none" strike="noStrike">
                <a:solidFill>
                  <a:schemeClr val="dk1"/>
                </a:solidFill>
                <a:latin typeface="Gill Sans"/>
                <a:ea typeface="Gill Sans"/>
                <a:cs typeface="Gill Sans"/>
                <a:sym typeface="Gill Sans"/>
              </a:rPr>
              <a:t>Easy of growing file?</a:t>
            </a:r>
            <a:endParaRPr/>
          </a:p>
          <a:p>
            <a:pPr indent="-285750" lvl="1" marL="542918" marR="0" rtl="0" algn="l">
              <a:lnSpc>
                <a:spcPct val="90000"/>
              </a:lnSpc>
              <a:spcBef>
                <a:spcPts val="281"/>
              </a:spcBef>
              <a:spcAft>
                <a:spcPts val="0"/>
              </a:spcAft>
              <a:buClr>
                <a:schemeClr val="dk1"/>
              </a:buClr>
              <a:buSzPts val="1600"/>
              <a:buFont typeface="Arial"/>
              <a:buChar char="•"/>
            </a:pPr>
            <a:r>
              <a:rPr b="0" i="0" lang="en-US" sz="1600" u="none" cap="none" strike="noStrike">
                <a:solidFill>
                  <a:schemeClr val="dk1"/>
                </a:solidFill>
                <a:latin typeface="Gill Sans"/>
                <a:ea typeface="Gill Sans"/>
                <a:cs typeface="Gill Sans"/>
                <a:sym typeface="Gill Sans"/>
              </a:rPr>
              <a:t>Sequential performance?</a:t>
            </a:r>
            <a:endParaRPr/>
          </a:p>
          <a:p>
            <a:pPr indent="-285750" lvl="1" marL="542918" marR="0" rtl="0" algn="l">
              <a:lnSpc>
                <a:spcPct val="90000"/>
              </a:lnSpc>
              <a:spcBef>
                <a:spcPts val="281"/>
              </a:spcBef>
              <a:spcAft>
                <a:spcPts val="0"/>
              </a:spcAft>
              <a:buClr>
                <a:schemeClr val="dk1"/>
              </a:buClr>
              <a:buSzPts val="1600"/>
              <a:buFont typeface="Arial"/>
              <a:buChar char="•"/>
            </a:pPr>
            <a:r>
              <a:rPr b="0" i="0" lang="en-US" sz="1600" u="none" cap="none" strike="noStrike">
                <a:solidFill>
                  <a:schemeClr val="dk1"/>
                </a:solidFill>
                <a:latin typeface="Gill Sans"/>
                <a:ea typeface="Gill Sans"/>
                <a:cs typeface="Gill Sans"/>
                <a:sym typeface="Gill Sans"/>
              </a:rPr>
              <a:t>Random performance? Metadata efficiency?</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53" name="Shape 653"/>
        <p:cNvGrpSpPr/>
        <p:nvPr/>
      </p:nvGrpSpPr>
      <p:grpSpPr>
        <a:xfrm>
          <a:off x="0" y="0"/>
          <a:ext cx="0" cy="0"/>
          <a:chOff x="0" y="0"/>
          <a:chExt cx="0" cy="0"/>
        </a:xfrm>
      </p:grpSpPr>
      <p:sp>
        <p:nvSpPr>
          <p:cNvPr id="654" name="Google Shape;654;p4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accent1"/>
              </a:buClr>
              <a:buSzPts val="4400"/>
              <a:buFont typeface="Bebas Neue"/>
              <a:buNone/>
            </a:pPr>
            <a:r>
              <a:rPr lang="en-US">
                <a:solidFill>
                  <a:schemeClr val="accent1"/>
                </a:solidFill>
              </a:rPr>
              <a:t>File-Allocation Table (FAT)</a:t>
            </a:r>
            <a:endParaRPr/>
          </a:p>
        </p:txBody>
      </p:sp>
      <p:sp>
        <p:nvSpPr>
          <p:cNvPr id="655" name="Google Shape;655;p43"/>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lnSpc>
                <a:spcPct val="90000"/>
              </a:lnSpc>
              <a:spcBef>
                <a:spcPts val="0"/>
              </a:spcBef>
              <a:spcAft>
                <a:spcPts val="0"/>
              </a:spcAft>
              <a:buClr>
                <a:schemeClr val="dk1"/>
              </a:buClr>
              <a:buSzPts val="2400"/>
              <a:buNone/>
            </a:pPr>
            <a:r>
              <a:rPr lang="en-US"/>
              <a:t>Variation of Linked allocation</a:t>
            </a:r>
            <a:endParaRPr/>
          </a:p>
          <a:p>
            <a:pPr indent="-285750" lvl="1" marL="742950" rtl="0" algn="l">
              <a:lnSpc>
                <a:spcPct val="90000"/>
              </a:lnSpc>
              <a:spcBef>
                <a:spcPts val="295"/>
              </a:spcBef>
              <a:spcAft>
                <a:spcPts val="0"/>
              </a:spcAft>
              <a:buClr>
                <a:schemeClr val="dk1"/>
              </a:buClr>
              <a:buSzPts val="1477"/>
              <a:buChar char="–"/>
            </a:pPr>
            <a:r>
              <a:rPr lang="en-US" sz="1477"/>
              <a:t>Keep linked-list information for all files in on-disk FAT table </a:t>
            </a:r>
            <a:endParaRPr/>
          </a:p>
          <a:p>
            <a:pPr indent="-285750" lvl="1" marL="742950" rtl="0" algn="l">
              <a:lnSpc>
                <a:spcPct val="90000"/>
              </a:lnSpc>
              <a:spcBef>
                <a:spcPts val="295"/>
              </a:spcBef>
              <a:spcAft>
                <a:spcPts val="0"/>
              </a:spcAft>
              <a:buClr>
                <a:schemeClr val="dk1"/>
              </a:buClr>
              <a:buSzPts val="1477"/>
              <a:buChar char="–"/>
            </a:pPr>
            <a:r>
              <a:rPr lang="en-US" sz="1477"/>
              <a:t>Meta-data: </a:t>
            </a:r>
            <a:endParaRPr/>
          </a:p>
          <a:p>
            <a:pPr indent="-191960" lvl="1" marL="742950" rtl="0" algn="l">
              <a:lnSpc>
                <a:spcPct val="90000"/>
              </a:lnSpc>
              <a:spcBef>
                <a:spcPts val="295"/>
              </a:spcBef>
              <a:spcAft>
                <a:spcPts val="0"/>
              </a:spcAft>
              <a:buClr>
                <a:schemeClr val="dk1"/>
              </a:buClr>
              <a:buSzPts val="1477"/>
              <a:buNone/>
            </a:pPr>
            <a:r>
              <a:t/>
            </a:r>
            <a:endParaRPr sz="1477"/>
          </a:p>
          <a:p>
            <a:pPr indent="-285750" lvl="1" marL="742950" rtl="0" algn="l">
              <a:lnSpc>
                <a:spcPct val="90000"/>
              </a:lnSpc>
              <a:spcBef>
                <a:spcPts val="274"/>
              </a:spcBef>
              <a:spcAft>
                <a:spcPts val="0"/>
              </a:spcAft>
              <a:buClr>
                <a:schemeClr val="dk1"/>
              </a:buClr>
              <a:buSzPts val="1371"/>
              <a:buChar char="–"/>
            </a:pPr>
            <a:r>
              <a:rPr lang="en-US" sz="1371"/>
              <a:t>Examples: MS-DOS, older USB flash drives </a:t>
            </a:r>
            <a:endParaRPr/>
          </a:p>
        </p:txBody>
      </p:sp>
      <p:sp>
        <p:nvSpPr>
          <p:cNvPr id="656" name="Google Shape;656;p43"/>
          <p:cNvSpPr/>
          <p:nvPr/>
        </p:nvSpPr>
        <p:spPr>
          <a:xfrm>
            <a:off x="626891" y="2823587"/>
            <a:ext cx="6343650" cy="2000068"/>
          </a:xfrm>
          <a:prstGeom prst="rect">
            <a:avLst/>
          </a:prstGeom>
          <a:noFill/>
          <a:ln>
            <a:noFill/>
          </a:ln>
        </p:spPr>
        <p:txBody>
          <a:bodyPr anchorCtr="0" anchor="t" bIns="34275" lIns="68575" spcFirstLastPara="1" rIns="68575" wrap="square" tIns="34275">
            <a:noAutofit/>
          </a:bodyPr>
          <a:lstStyle/>
          <a:p>
            <a:pPr indent="-257161" lvl="0" marL="257161" marR="0" rtl="0" algn="l">
              <a:lnSpc>
                <a:spcPct val="90000"/>
              </a:lnSpc>
              <a:spcBef>
                <a:spcPts val="0"/>
              </a:spcBef>
              <a:spcAft>
                <a:spcPts val="0"/>
              </a:spcAft>
              <a:buNone/>
            </a:pPr>
            <a:r>
              <a:rPr lang="en-US" sz="1793">
                <a:solidFill>
                  <a:srgbClr val="333333"/>
                </a:solidFill>
                <a:latin typeface="Gill Sans"/>
                <a:ea typeface="Gill Sans"/>
                <a:cs typeface="Gill Sans"/>
                <a:sym typeface="Gill Sans"/>
              </a:rPr>
              <a:t>Comparison to Linked Allocation</a:t>
            </a:r>
            <a:endParaRPr/>
          </a:p>
          <a:p>
            <a:pPr indent="-214302" lvl="1" marL="557184" marR="0" rtl="0" algn="l">
              <a:lnSpc>
                <a:spcPct val="90000"/>
              </a:lnSpc>
              <a:spcBef>
                <a:spcPts val="295"/>
              </a:spcBef>
              <a:spcAft>
                <a:spcPts val="0"/>
              </a:spcAft>
              <a:buClr>
                <a:srgbClr val="333333"/>
              </a:buClr>
              <a:buSzPts val="1477"/>
              <a:buFont typeface="Times"/>
              <a:buChar char="•"/>
            </a:pPr>
            <a:r>
              <a:rPr b="0" i="0" lang="en-US" sz="1477" u="none" cap="none" strike="noStrike">
                <a:solidFill>
                  <a:srgbClr val="333333"/>
                </a:solidFill>
                <a:latin typeface="Gill Sans"/>
                <a:ea typeface="Gill Sans"/>
                <a:cs typeface="Gill Sans"/>
                <a:sym typeface="Gill Sans"/>
              </a:rPr>
              <a:t>Same basic advantages and disadvantages</a:t>
            </a:r>
            <a:endParaRPr/>
          </a:p>
          <a:p>
            <a:pPr indent="-214302" lvl="1" marL="557184" marR="0" rtl="0" algn="l">
              <a:lnSpc>
                <a:spcPct val="90000"/>
              </a:lnSpc>
              <a:spcBef>
                <a:spcPts val="295"/>
              </a:spcBef>
              <a:spcAft>
                <a:spcPts val="0"/>
              </a:spcAft>
              <a:buClr>
                <a:srgbClr val="333333"/>
              </a:buClr>
              <a:buSzPts val="1477"/>
              <a:buFont typeface="Times"/>
              <a:buChar char="•"/>
            </a:pPr>
            <a:r>
              <a:rPr b="0" i="0" lang="en-US" sz="1477" u="none" cap="none" strike="noStrike">
                <a:solidFill>
                  <a:srgbClr val="333333"/>
                </a:solidFill>
                <a:latin typeface="Gill Sans"/>
                <a:ea typeface="Gill Sans"/>
                <a:cs typeface="Gill Sans"/>
                <a:sym typeface="Gill Sans"/>
              </a:rPr>
              <a:t>Disadvantage: Read from two disk locations for every data read</a:t>
            </a:r>
            <a:endParaRPr/>
          </a:p>
          <a:p>
            <a:pPr indent="-214302" lvl="1" marL="557184" marR="0" rtl="0" algn="l">
              <a:lnSpc>
                <a:spcPct val="90000"/>
              </a:lnSpc>
              <a:spcBef>
                <a:spcPts val="295"/>
              </a:spcBef>
              <a:spcAft>
                <a:spcPts val="0"/>
              </a:spcAft>
              <a:buClr>
                <a:srgbClr val="333333"/>
              </a:buClr>
              <a:buSzPts val="1477"/>
              <a:buFont typeface="Times"/>
              <a:buChar char="•"/>
            </a:pPr>
            <a:r>
              <a:rPr b="0" i="0" lang="en-US" sz="1477" u="none" cap="none" strike="noStrike">
                <a:solidFill>
                  <a:srgbClr val="333333"/>
                </a:solidFill>
                <a:latin typeface="Gill Sans"/>
                <a:ea typeface="Gill Sans"/>
                <a:cs typeface="Gill Sans"/>
                <a:sym typeface="Gill Sans"/>
              </a:rPr>
              <a:t>BIG Optimization: Cache FAT in main memory</a:t>
            </a:r>
            <a:endParaRPr/>
          </a:p>
          <a:p>
            <a:pPr indent="-171440" lvl="2" marL="857207" marR="0" rtl="0" algn="l">
              <a:lnSpc>
                <a:spcPct val="90000"/>
              </a:lnSpc>
              <a:spcBef>
                <a:spcPts val="274"/>
              </a:spcBef>
              <a:spcAft>
                <a:spcPts val="0"/>
              </a:spcAft>
              <a:buClr>
                <a:srgbClr val="333333"/>
              </a:buClr>
              <a:buSzPts val="1371"/>
              <a:buFont typeface="Gill Sans"/>
              <a:buChar char="–"/>
            </a:pPr>
            <a:r>
              <a:rPr b="0" i="0" lang="en-US" sz="1371" u="none" cap="none" strike="noStrike">
                <a:solidFill>
                  <a:srgbClr val="333333"/>
                </a:solidFill>
                <a:latin typeface="Gill Sans"/>
                <a:ea typeface="Gill Sans"/>
                <a:cs typeface="Gill Sans"/>
                <a:sym typeface="Gill Sans"/>
              </a:rPr>
              <a:t>Advantage: Greatly improves random accesses</a:t>
            </a:r>
            <a:endParaRPr/>
          </a:p>
          <a:p>
            <a:pPr indent="-171440" lvl="2" marL="857207" marR="0" rtl="0" algn="l">
              <a:lnSpc>
                <a:spcPct val="90000"/>
              </a:lnSpc>
              <a:spcBef>
                <a:spcPts val="274"/>
              </a:spcBef>
              <a:spcAft>
                <a:spcPts val="0"/>
              </a:spcAft>
              <a:buClr>
                <a:srgbClr val="333333"/>
              </a:buClr>
              <a:buSzPts val="1371"/>
              <a:buFont typeface="Gill Sans"/>
              <a:buChar char="–"/>
            </a:pPr>
            <a:r>
              <a:rPr b="0" i="0" lang="en-US" sz="1371" u="none" cap="none" strike="noStrike">
                <a:solidFill>
                  <a:srgbClr val="333333"/>
                </a:solidFill>
                <a:latin typeface="Gill Sans"/>
                <a:ea typeface="Gill Sans"/>
                <a:cs typeface="Gill Sans"/>
                <a:sym typeface="Gill Sans"/>
              </a:rPr>
              <a:t>What portions should be cached?  Scale with larger file systems?</a:t>
            </a:r>
            <a:endParaRPr/>
          </a:p>
        </p:txBody>
      </p:sp>
      <p:graphicFrame>
        <p:nvGraphicFramePr>
          <p:cNvPr id="657" name="Google Shape;657;p43"/>
          <p:cNvGraphicFramePr/>
          <p:nvPr/>
        </p:nvGraphicFramePr>
        <p:xfrm>
          <a:off x="7979361" y="184015"/>
          <a:ext cx="3000000" cy="3000000"/>
        </p:xfrm>
        <a:graphic>
          <a:graphicData uri="http://schemas.openxmlformats.org/drawingml/2006/table">
            <a:tbl>
              <a:tblPr bandRow="1" firstRow="1">
                <a:noFill/>
                <a:tableStyleId>{C837AE9D-3C28-4929-B09B-E34B8867DB29}</a:tableStyleId>
              </a:tblPr>
              <a:tblGrid>
                <a:gridCol w="342900"/>
              </a:tblGrid>
              <a:tr h="203350">
                <a:tc>
                  <a:txBody>
                    <a:bodyPr/>
                    <a:lstStyle/>
                    <a:p>
                      <a:pPr indent="0" lvl="0" marL="0" marR="0" rtl="0" algn="ctr">
                        <a:spcBef>
                          <a:spcPts val="0"/>
                        </a:spcBef>
                        <a:spcAft>
                          <a:spcPts val="0"/>
                        </a:spcAft>
                        <a:buNone/>
                      </a:pPr>
                      <a:r>
                        <a:rPr lang="en-US" sz="1100" u="none" cap="none" strike="noStrike"/>
                        <a:t>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203350">
                <a:tc>
                  <a:txBody>
                    <a:bodyPr/>
                    <a:lstStyle/>
                    <a:p>
                      <a:pPr indent="0" lvl="0" marL="0" marR="0" rtl="0" algn="ctr">
                        <a:spcBef>
                          <a:spcPts val="0"/>
                        </a:spcBef>
                        <a:spcAft>
                          <a:spcPts val="0"/>
                        </a:spcAft>
                        <a:buNone/>
                      </a:pPr>
                      <a:r>
                        <a:rPr lang="en-US" sz="1100" u="none" cap="none" strike="noStrike"/>
                        <a:t>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203350">
                <a:tc>
                  <a:txBody>
                    <a:bodyPr/>
                    <a:lstStyle/>
                    <a:p>
                      <a:pPr indent="0" lvl="0" marL="0" marR="0" rtl="0" algn="ctr">
                        <a:spcBef>
                          <a:spcPts val="0"/>
                        </a:spcBef>
                        <a:spcAft>
                          <a:spcPts val="0"/>
                        </a:spcAft>
                        <a:buNone/>
                      </a:pPr>
                      <a:r>
                        <a:rPr lang="en-US" sz="1100" u="none" cap="none" strike="noStrike"/>
                        <a:t>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2D050"/>
                    </a:solidFill>
                  </a:tcPr>
                </a:tc>
              </a:tr>
              <a:tr h="203350">
                <a:tc>
                  <a:txBody>
                    <a:bodyPr/>
                    <a:lstStyle/>
                    <a:p>
                      <a:pPr indent="0" lvl="0" marL="0" marR="0" rtl="0" algn="ctr">
                        <a:spcBef>
                          <a:spcPts val="0"/>
                        </a:spcBef>
                        <a:spcAft>
                          <a:spcPts val="0"/>
                        </a:spcAft>
                        <a:buNone/>
                      </a:pPr>
                      <a:r>
                        <a:rPr lang="en-US" sz="1100" u="none" cap="none" strike="noStrike"/>
                        <a:t>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2D050"/>
                    </a:solidFill>
                  </a:tcPr>
                </a:tc>
              </a:tr>
              <a:tr h="203350">
                <a:tc>
                  <a:txBody>
                    <a:bodyPr/>
                    <a:lstStyle/>
                    <a:p>
                      <a:pPr indent="0" lvl="0" marL="0" marR="0" rtl="0" algn="ctr">
                        <a:spcBef>
                          <a:spcPts val="0"/>
                        </a:spcBef>
                        <a:spcAft>
                          <a:spcPts val="0"/>
                        </a:spcAft>
                        <a:buNone/>
                      </a:pPr>
                      <a:r>
                        <a:rPr lang="en-US" sz="1100" u="none" cap="none" strike="noStrike"/>
                        <a:t>A</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92D050"/>
                    </a:solidFill>
                  </a:tcPr>
                </a:tc>
              </a:tr>
              <a:tr h="203350">
                <a:tc>
                  <a:txBody>
                    <a:bodyPr/>
                    <a:lstStyle/>
                    <a:p>
                      <a:pPr indent="0" lvl="0" marL="0" marR="0" rtl="0" algn="ctr">
                        <a:spcBef>
                          <a:spcPts val="0"/>
                        </a:spcBef>
                        <a:spcAft>
                          <a:spcPts val="0"/>
                        </a:spcAft>
                        <a:buNone/>
                      </a:pPr>
                      <a:r>
                        <a:rPr lang="en-US" sz="1100" u="none" cap="none" strike="noStrike"/>
                        <a:t>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C</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80A9"/>
                    </a:solidFill>
                  </a:tcPr>
                </a:tc>
              </a:tr>
              <a:tr h="203350">
                <a:tc>
                  <a:txBody>
                    <a:bodyPr/>
                    <a:lstStyle/>
                    <a:p>
                      <a:pPr indent="0" lvl="0" marL="0" marR="0" rtl="0" algn="ctr">
                        <a:spcBef>
                          <a:spcPts val="0"/>
                        </a:spcBef>
                        <a:spcAft>
                          <a:spcPts val="0"/>
                        </a:spcAft>
                        <a:buNone/>
                      </a:pPr>
                      <a:r>
                        <a:rPr lang="en-US" sz="1100" u="none" cap="none" strike="noStrike"/>
                        <a:t>C</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80A9"/>
                    </a:solidFill>
                  </a:tcPr>
                </a:tc>
              </a:tr>
              <a:tr h="203350">
                <a:tc>
                  <a:txBody>
                    <a:bodyPr/>
                    <a:lstStyle/>
                    <a:p>
                      <a:pPr indent="0" lvl="0" marL="0" marR="0" rtl="0" algn="ctr">
                        <a:spcBef>
                          <a:spcPts val="0"/>
                        </a:spcBef>
                        <a:spcAft>
                          <a:spcPts val="0"/>
                        </a:spcAft>
                        <a:buNone/>
                      </a:pPr>
                      <a:r>
                        <a:rPr lang="en-US" sz="1100" u="none" cap="none" strike="noStrike"/>
                        <a:t>C</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80A9"/>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r h="203350">
                <a:tc>
                  <a:txBody>
                    <a:bodyPr/>
                    <a:lstStyle/>
                    <a:p>
                      <a:pPr indent="0" lvl="0" marL="0" marR="0" rtl="0" algn="ctr">
                        <a:spcBef>
                          <a:spcPts val="0"/>
                        </a:spcBef>
                        <a:spcAft>
                          <a:spcPts val="0"/>
                        </a:spcAft>
                        <a:buNone/>
                      </a:pPr>
                      <a:r>
                        <a:rPr lang="en-US" sz="1100" u="none" cap="none" strike="noStrike"/>
                        <a:t>B</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ABF8E"/>
                    </a:solidFill>
                  </a:tcPr>
                </a:tc>
              </a:tr>
              <a:tr h="203350">
                <a:tc>
                  <a:txBody>
                    <a:bodyPr/>
                    <a:lstStyle/>
                    <a:p>
                      <a:pPr indent="0" lvl="0" marL="0" marR="0" rtl="0" algn="ctr">
                        <a:spcBef>
                          <a:spcPts val="0"/>
                        </a:spcBef>
                        <a:spcAft>
                          <a:spcPts val="0"/>
                        </a:spcAft>
                        <a:buNone/>
                      </a:pPr>
                      <a:r>
                        <a:rPr lang="en-US" sz="1100" u="none" cap="none" strike="noStrike"/>
                        <a:t>D</a:t>
                      </a:r>
                      <a:endParaRPr/>
                    </a:p>
                  </a:txBody>
                  <a:tcPr marT="45725" marB="45725" marR="91450" marL="91450">
                    <a:lnL cap="flat" cmpd="sng" w="12700">
                      <a:solidFill>
                        <a:schemeClr val="dk1"/>
                      </a:solidFill>
                      <a:prstDash val="solid"/>
                      <a:round/>
                      <a:headEnd len="sm" w="sm" type="none"/>
                      <a:tailEnd len="sm" w="sm" type="none"/>
                    </a:lnL>
                    <a:lnR cap="flat" cmpd="sng" w="12700">
                      <a:solidFill>
                        <a:schemeClr val="dk1"/>
                      </a:solidFill>
                      <a:prstDash val="solid"/>
                      <a:round/>
                      <a:headEnd len="sm" w="sm" type="none"/>
                      <a:tailEnd len="sm" w="sm" type="none"/>
                    </a:lnR>
                    <a:lnT cap="flat" cmpd="sng" w="12700">
                      <a:solidFill>
                        <a:schemeClr val="dk1"/>
                      </a:solidFill>
                      <a:prstDash val="solid"/>
                      <a:round/>
                      <a:headEnd len="sm" w="sm" type="none"/>
                      <a:tailEnd len="sm" w="sm" type="none"/>
                    </a:lnT>
                    <a:lnB cap="flat" cmpd="sng" w="12700">
                      <a:solidFill>
                        <a:schemeClr val="dk1"/>
                      </a:solidFill>
                      <a:prstDash val="solid"/>
                      <a:round/>
                      <a:headEnd len="sm" w="sm" type="none"/>
                      <a:tailEnd len="sm" w="sm" type="none"/>
                    </a:lnB>
                    <a:solidFill>
                      <a:srgbClr val="FFFF00"/>
                    </a:solidFill>
                  </a:tcPr>
                </a:tc>
              </a:tr>
            </a:tbl>
          </a:graphicData>
        </a:graphic>
      </p:graphicFrame>
      <p:sp>
        <p:nvSpPr>
          <p:cNvPr id="658" name="Google Shape;658;p43"/>
          <p:cNvSpPr/>
          <p:nvPr/>
        </p:nvSpPr>
        <p:spPr>
          <a:xfrm rot="5584024">
            <a:off x="8283612" y="372943"/>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59" name="Google Shape;659;p43"/>
          <p:cNvSpPr/>
          <p:nvPr/>
        </p:nvSpPr>
        <p:spPr>
          <a:xfrm rot="5400000">
            <a:off x="8019445" y="918369"/>
            <a:ext cx="1036275" cy="389733"/>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0" name="Google Shape;660;p43"/>
          <p:cNvSpPr/>
          <p:nvPr/>
        </p:nvSpPr>
        <p:spPr>
          <a:xfrm rot="5584024">
            <a:off x="8291759" y="835091"/>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1" name="Google Shape;661;p43"/>
          <p:cNvSpPr/>
          <p:nvPr/>
        </p:nvSpPr>
        <p:spPr>
          <a:xfrm rot="5584024">
            <a:off x="8290967" y="1167318"/>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92D05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2" name="Google Shape;662;p43"/>
          <p:cNvSpPr/>
          <p:nvPr/>
        </p:nvSpPr>
        <p:spPr>
          <a:xfrm rot="5400000">
            <a:off x="7282071" y="2686747"/>
            <a:ext cx="2615054" cy="455662"/>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3" name="Google Shape;663;p43"/>
          <p:cNvSpPr/>
          <p:nvPr/>
        </p:nvSpPr>
        <p:spPr>
          <a:xfrm rot="5584024">
            <a:off x="8311028" y="1882013"/>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4" name="Google Shape;664;p43"/>
          <p:cNvSpPr/>
          <p:nvPr/>
        </p:nvSpPr>
        <p:spPr>
          <a:xfrm rot="5584024">
            <a:off x="8290967" y="2185453"/>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5" name="Google Shape;665;p43"/>
          <p:cNvSpPr/>
          <p:nvPr/>
        </p:nvSpPr>
        <p:spPr>
          <a:xfrm rot="5584024">
            <a:off x="8298322" y="2464718"/>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6" name="Google Shape;666;p43"/>
          <p:cNvSpPr/>
          <p:nvPr/>
        </p:nvSpPr>
        <p:spPr>
          <a:xfrm rot="5584024">
            <a:off x="7977099" y="3043284"/>
            <a:ext cx="1026998" cy="33526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7" name="Google Shape;667;p43"/>
          <p:cNvSpPr/>
          <p:nvPr/>
        </p:nvSpPr>
        <p:spPr>
          <a:xfrm rot="5584024">
            <a:off x="8299060" y="3752910"/>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8" name="Google Shape;668;p43"/>
          <p:cNvSpPr/>
          <p:nvPr/>
        </p:nvSpPr>
        <p:spPr>
          <a:xfrm rot="5584024">
            <a:off x="8298323" y="2921646"/>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80A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69" name="Google Shape;669;p43"/>
          <p:cNvSpPr/>
          <p:nvPr/>
        </p:nvSpPr>
        <p:spPr>
          <a:xfrm rot="5584024">
            <a:off x="8307199" y="3189218"/>
            <a:ext cx="250080"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80A9"/>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70" name="Google Shape;670;p43"/>
          <p:cNvSpPr/>
          <p:nvPr/>
        </p:nvSpPr>
        <p:spPr>
          <a:xfrm rot="5400000">
            <a:off x="8150879" y="4403232"/>
            <a:ext cx="548771"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FFF00"/>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71" name="Google Shape;671;p43"/>
          <p:cNvSpPr/>
          <p:nvPr/>
        </p:nvSpPr>
        <p:spPr>
          <a:xfrm rot="5584024">
            <a:off x="8164862" y="4153701"/>
            <a:ext cx="503445" cy="189094"/>
          </a:xfrm>
          <a:custGeom>
            <a:rect b="b" l="l" r="r" t="t"/>
            <a:pathLst>
              <a:path extrusionOk="0" h="96" w="96">
                <a:moveTo>
                  <a:pt x="0" y="96"/>
                </a:moveTo>
                <a:cubicBezTo>
                  <a:pt x="16" y="48"/>
                  <a:pt x="32" y="0"/>
                  <a:pt x="48" y="0"/>
                </a:cubicBezTo>
                <a:cubicBezTo>
                  <a:pt x="64" y="0"/>
                  <a:pt x="80" y="48"/>
                  <a:pt x="96" y="96"/>
                </a:cubicBezTo>
              </a:path>
            </a:pathLst>
          </a:custGeom>
          <a:noFill/>
          <a:ln cap="flat" cmpd="sng" w="25400">
            <a:solidFill>
              <a:srgbClr val="FABF8E"/>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672" name="Google Shape;672;p43"/>
          <p:cNvSpPr txBox="1"/>
          <p:nvPr/>
        </p:nvSpPr>
        <p:spPr>
          <a:xfrm>
            <a:off x="2345275" y="1873358"/>
            <a:ext cx="4028892" cy="486800"/>
          </a:xfrm>
          <a:prstGeom prst="rect">
            <a:avLst/>
          </a:prstGeom>
          <a:noFill/>
          <a:ln>
            <a:noFill/>
          </a:ln>
        </p:spPr>
        <p:txBody>
          <a:bodyPr anchorCtr="0" anchor="t" bIns="45700" lIns="91425" spcFirstLastPara="1" rIns="91425" wrap="square" tIns="45700">
            <a:spAutoFit/>
          </a:bodyPr>
          <a:lstStyle/>
          <a:p>
            <a:pPr indent="0" lvl="0" marL="0" marR="0" rtl="0" algn="l">
              <a:lnSpc>
                <a:spcPct val="90000"/>
              </a:lnSpc>
              <a:spcBef>
                <a:spcPts val="0"/>
              </a:spcBef>
              <a:spcAft>
                <a:spcPts val="0"/>
              </a:spcAft>
              <a:buNone/>
            </a:pPr>
            <a:r>
              <a:rPr b="1" lang="en-US" sz="1477">
                <a:solidFill>
                  <a:schemeClr val="dk1"/>
                </a:solidFill>
                <a:latin typeface="Gill Sans"/>
                <a:ea typeface="Gill Sans"/>
                <a:cs typeface="Gill Sans"/>
                <a:sym typeface="Gill Sans"/>
              </a:rPr>
              <a:t>Per file: Location of first block of file</a:t>
            </a:r>
            <a:endParaRPr/>
          </a:p>
          <a:p>
            <a:pPr indent="0" lvl="0" marL="0" marR="0" rtl="0" algn="l">
              <a:lnSpc>
                <a:spcPct val="90000"/>
              </a:lnSpc>
              <a:spcBef>
                <a:spcPts val="0"/>
              </a:spcBef>
              <a:spcAft>
                <a:spcPts val="0"/>
              </a:spcAft>
              <a:buNone/>
            </a:pPr>
            <a:r>
              <a:rPr b="1" lang="en-US" sz="1371">
                <a:solidFill>
                  <a:schemeClr val="dk1"/>
                </a:solidFill>
                <a:latin typeface="Gill Sans"/>
                <a:ea typeface="Gill Sans"/>
                <a:cs typeface="Gill Sans"/>
                <a:sym typeface="Gill Sans"/>
              </a:rPr>
              <a:t>Per block: FAT table  itself</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677" name="Shape 677"/>
        <p:cNvGrpSpPr/>
        <p:nvPr/>
      </p:nvGrpSpPr>
      <p:grpSpPr>
        <a:xfrm>
          <a:off x="0" y="0"/>
          <a:ext cx="0" cy="0"/>
          <a:chOff x="0" y="0"/>
          <a:chExt cx="0" cy="0"/>
        </a:xfrm>
      </p:grpSpPr>
      <p:sp>
        <p:nvSpPr>
          <p:cNvPr id="678" name="Google Shape;678;p44"/>
          <p:cNvSpPr/>
          <p:nvPr/>
        </p:nvSpPr>
        <p:spPr>
          <a:xfrm>
            <a:off x="3893324" y="66570"/>
            <a:ext cx="1357353" cy="100539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inode</a:t>
            </a:r>
            <a:endParaRPr/>
          </a:p>
        </p:txBody>
      </p:sp>
      <p:sp>
        <p:nvSpPr>
          <p:cNvPr id="679" name="Google Shape;679;p44"/>
          <p:cNvSpPr/>
          <p:nvPr/>
        </p:nvSpPr>
        <p:spPr>
          <a:xfrm>
            <a:off x="3970651" y="796511"/>
            <a:ext cx="287916"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80" name="Google Shape;680;p44"/>
          <p:cNvSpPr/>
          <p:nvPr/>
        </p:nvSpPr>
        <p:spPr>
          <a:xfrm>
            <a:off x="4256401" y="796511"/>
            <a:ext cx="287916"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81" name="Google Shape;681;p44"/>
          <p:cNvSpPr/>
          <p:nvPr/>
        </p:nvSpPr>
        <p:spPr>
          <a:xfrm>
            <a:off x="4542151" y="796511"/>
            <a:ext cx="287916"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82" name="Google Shape;682;p44"/>
          <p:cNvSpPr/>
          <p:nvPr/>
        </p:nvSpPr>
        <p:spPr>
          <a:xfrm>
            <a:off x="4827901" y="796511"/>
            <a:ext cx="287916"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83" name="Google Shape;683;p44"/>
          <p:cNvSpPr/>
          <p:nvPr/>
        </p:nvSpPr>
        <p:spPr>
          <a:xfrm>
            <a:off x="6834077" y="1490392"/>
            <a:ext cx="1357353" cy="1005394"/>
          </a:xfrm>
          <a:prstGeom prst="rect">
            <a:avLst/>
          </a:prstGeom>
          <a:solidFill>
            <a:srgbClr val="97181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indirect</a:t>
            </a:r>
            <a:endParaRPr/>
          </a:p>
        </p:txBody>
      </p:sp>
      <p:cxnSp>
        <p:nvCxnSpPr>
          <p:cNvPr id="684" name="Google Shape;684;p44"/>
          <p:cNvCxnSpPr/>
          <p:nvPr/>
        </p:nvCxnSpPr>
        <p:spPr>
          <a:xfrm>
            <a:off x="5018484" y="881754"/>
            <a:ext cx="1761597" cy="602993"/>
          </a:xfrm>
          <a:prstGeom prst="straightConnector1">
            <a:avLst/>
          </a:prstGeom>
          <a:noFill/>
          <a:ln cap="flat" cmpd="sng" w="38100">
            <a:solidFill>
              <a:srgbClr val="FF2600"/>
            </a:solidFill>
            <a:prstDash val="solid"/>
            <a:miter lim="400000"/>
            <a:headEnd len="sm" w="sm" type="none"/>
            <a:tailEnd len="med" w="med" type="triangle"/>
          </a:ln>
        </p:spPr>
      </p:cxnSp>
      <p:cxnSp>
        <p:nvCxnSpPr>
          <p:cNvPr id="685" name="Google Shape;685;p44"/>
          <p:cNvCxnSpPr/>
          <p:nvPr/>
        </p:nvCxnSpPr>
        <p:spPr>
          <a:xfrm flipH="1">
            <a:off x="2339578" y="881754"/>
            <a:ext cx="1761596" cy="602993"/>
          </a:xfrm>
          <a:prstGeom prst="straightConnector1">
            <a:avLst/>
          </a:prstGeom>
          <a:noFill/>
          <a:ln cap="flat" cmpd="sng" w="38100">
            <a:solidFill>
              <a:srgbClr val="FF2600"/>
            </a:solidFill>
            <a:prstDash val="solid"/>
            <a:miter lim="400000"/>
            <a:headEnd len="sm" w="sm" type="none"/>
            <a:tailEnd len="med" w="med" type="triangle"/>
          </a:ln>
        </p:spPr>
      </p:cxnSp>
      <p:cxnSp>
        <p:nvCxnSpPr>
          <p:cNvPr id="686" name="Google Shape;686;p44"/>
          <p:cNvCxnSpPr/>
          <p:nvPr/>
        </p:nvCxnSpPr>
        <p:spPr>
          <a:xfrm>
            <a:off x="4705945" y="875057"/>
            <a:ext cx="821396" cy="559792"/>
          </a:xfrm>
          <a:prstGeom prst="straightConnector1">
            <a:avLst/>
          </a:prstGeom>
          <a:noFill/>
          <a:ln cap="flat" cmpd="sng" w="38100">
            <a:solidFill>
              <a:srgbClr val="FF2600"/>
            </a:solidFill>
            <a:prstDash val="solid"/>
            <a:miter lim="400000"/>
            <a:headEnd len="sm" w="sm" type="none"/>
            <a:tailEnd len="med" w="med" type="triangle"/>
          </a:ln>
        </p:spPr>
      </p:cxnSp>
      <p:cxnSp>
        <p:nvCxnSpPr>
          <p:cNvPr id="687" name="Google Shape;687;p44"/>
          <p:cNvCxnSpPr/>
          <p:nvPr/>
        </p:nvCxnSpPr>
        <p:spPr>
          <a:xfrm flipH="1">
            <a:off x="3797433" y="875057"/>
            <a:ext cx="598421" cy="588161"/>
          </a:xfrm>
          <a:prstGeom prst="straightConnector1">
            <a:avLst/>
          </a:prstGeom>
          <a:noFill/>
          <a:ln cap="flat" cmpd="sng" w="38100">
            <a:solidFill>
              <a:srgbClr val="FF2600"/>
            </a:solidFill>
            <a:prstDash val="solid"/>
            <a:miter lim="400000"/>
            <a:headEnd len="sm" w="sm" type="none"/>
            <a:tailEnd len="med" w="med" type="triangle"/>
          </a:ln>
        </p:spPr>
      </p:cxnSp>
      <p:sp>
        <p:nvSpPr>
          <p:cNvPr id="688" name="Google Shape;688;p44"/>
          <p:cNvSpPr/>
          <p:nvPr/>
        </p:nvSpPr>
        <p:spPr>
          <a:xfrm>
            <a:off x="6933509" y="2246309"/>
            <a:ext cx="287917"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89" name="Google Shape;689;p44"/>
          <p:cNvSpPr/>
          <p:nvPr/>
        </p:nvSpPr>
        <p:spPr>
          <a:xfrm>
            <a:off x="7219259" y="2246309"/>
            <a:ext cx="287917"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90" name="Google Shape;690;p44"/>
          <p:cNvSpPr/>
          <p:nvPr/>
        </p:nvSpPr>
        <p:spPr>
          <a:xfrm>
            <a:off x="7505009" y="2246309"/>
            <a:ext cx="287917"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691" name="Google Shape;691;p44"/>
          <p:cNvSpPr/>
          <p:nvPr/>
        </p:nvSpPr>
        <p:spPr>
          <a:xfrm>
            <a:off x="7790759" y="2246309"/>
            <a:ext cx="287917" cy="213260"/>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800">
              <a:solidFill>
                <a:schemeClr val="dk1"/>
              </a:solidFill>
              <a:latin typeface="Gill Sans"/>
              <a:ea typeface="Gill Sans"/>
              <a:cs typeface="Gill Sans"/>
              <a:sym typeface="Gill Sans"/>
            </a:endParaRPr>
          </a:p>
        </p:txBody>
      </p:sp>
      <p:cxnSp>
        <p:nvCxnSpPr>
          <p:cNvPr id="692" name="Google Shape;692;p44"/>
          <p:cNvCxnSpPr/>
          <p:nvPr/>
        </p:nvCxnSpPr>
        <p:spPr>
          <a:xfrm>
            <a:off x="7981343" y="2331553"/>
            <a:ext cx="448243" cy="573953"/>
          </a:xfrm>
          <a:prstGeom prst="straightConnector1">
            <a:avLst/>
          </a:prstGeom>
          <a:noFill/>
          <a:ln cap="flat" cmpd="sng" w="38100">
            <a:solidFill>
              <a:srgbClr val="FF2600"/>
            </a:solidFill>
            <a:prstDash val="solid"/>
            <a:miter lim="400000"/>
            <a:headEnd len="sm" w="sm" type="none"/>
            <a:tailEnd len="med" w="med" type="triangle"/>
          </a:ln>
        </p:spPr>
      </p:cxnSp>
      <p:cxnSp>
        <p:nvCxnSpPr>
          <p:cNvPr id="693" name="Google Shape;693;p44"/>
          <p:cNvCxnSpPr/>
          <p:nvPr/>
        </p:nvCxnSpPr>
        <p:spPr>
          <a:xfrm flipH="1">
            <a:off x="6648005" y="2331553"/>
            <a:ext cx="416029" cy="573961"/>
          </a:xfrm>
          <a:prstGeom prst="straightConnector1">
            <a:avLst/>
          </a:prstGeom>
          <a:noFill/>
          <a:ln cap="flat" cmpd="sng" w="38100">
            <a:solidFill>
              <a:srgbClr val="FF2600"/>
            </a:solidFill>
            <a:prstDash val="solid"/>
            <a:miter lim="400000"/>
            <a:headEnd len="sm" w="sm" type="none"/>
            <a:tailEnd len="med" w="med" type="triangle"/>
          </a:ln>
        </p:spPr>
      </p:cxnSp>
      <p:cxnSp>
        <p:nvCxnSpPr>
          <p:cNvPr id="694" name="Google Shape;694;p44"/>
          <p:cNvCxnSpPr/>
          <p:nvPr/>
        </p:nvCxnSpPr>
        <p:spPr>
          <a:xfrm>
            <a:off x="7668804" y="2324856"/>
            <a:ext cx="299271" cy="585730"/>
          </a:xfrm>
          <a:prstGeom prst="straightConnector1">
            <a:avLst/>
          </a:prstGeom>
          <a:noFill/>
          <a:ln cap="flat" cmpd="sng" w="38100">
            <a:solidFill>
              <a:srgbClr val="FF2600"/>
            </a:solidFill>
            <a:prstDash val="solid"/>
            <a:miter lim="400000"/>
            <a:headEnd len="sm" w="sm" type="none"/>
            <a:tailEnd len="med" w="med" type="triangle"/>
          </a:ln>
        </p:spPr>
      </p:cxnSp>
      <p:cxnSp>
        <p:nvCxnSpPr>
          <p:cNvPr id="695" name="Google Shape;695;p44"/>
          <p:cNvCxnSpPr/>
          <p:nvPr/>
        </p:nvCxnSpPr>
        <p:spPr>
          <a:xfrm flipH="1">
            <a:off x="7214776" y="2324856"/>
            <a:ext cx="143937" cy="584482"/>
          </a:xfrm>
          <a:prstGeom prst="straightConnector1">
            <a:avLst/>
          </a:prstGeom>
          <a:noFill/>
          <a:ln cap="flat" cmpd="sng" w="38100">
            <a:solidFill>
              <a:srgbClr val="FF2600"/>
            </a:solidFill>
            <a:prstDash val="solid"/>
            <a:miter lim="400000"/>
            <a:headEnd len="sm" w="sm" type="none"/>
            <a:tailEnd len="med" w="med" type="triangle"/>
          </a:ln>
        </p:spPr>
      </p:cxnSp>
      <p:sp>
        <p:nvSpPr>
          <p:cNvPr id="696" name="Google Shape;696;p44"/>
          <p:cNvSpPr/>
          <p:nvPr/>
        </p:nvSpPr>
        <p:spPr>
          <a:xfrm>
            <a:off x="952570" y="1490392"/>
            <a:ext cx="1357353" cy="1005394"/>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data</a:t>
            </a:r>
            <a:endParaRPr/>
          </a:p>
        </p:txBody>
      </p:sp>
      <p:sp>
        <p:nvSpPr>
          <p:cNvPr id="697" name="Google Shape;697;p44"/>
          <p:cNvSpPr/>
          <p:nvPr/>
        </p:nvSpPr>
        <p:spPr>
          <a:xfrm>
            <a:off x="2913072" y="1490392"/>
            <a:ext cx="1357353" cy="1005394"/>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data</a:t>
            </a:r>
            <a:endParaRPr/>
          </a:p>
        </p:txBody>
      </p:sp>
      <p:sp>
        <p:nvSpPr>
          <p:cNvPr id="698" name="Google Shape;698;p44"/>
          <p:cNvSpPr/>
          <p:nvPr/>
        </p:nvSpPr>
        <p:spPr>
          <a:xfrm>
            <a:off x="4873575" y="1490392"/>
            <a:ext cx="1357353" cy="1005394"/>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data</a:t>
            </a:r>
            <a:endParaRPr/>
          </a:p>
        </p:txBody>
      </p:sp>
      <p:sp>
        <p:nvSpPr>
          <p:cNvPr id="699" name="Google Shape;699;p44"/>
          <p:cNvSpPr/>
          <p:nvPr/>
        </p:nvSpPr>
        <p:spPr>
          <a:xfrm>
            <a:off x="411838" y="2963151"/>
            <a:ext cx="3182895" cy="64633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Better for small files!</a:t>
            </a:r>
            <a:endParaRPr/>
          </a:p>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How to handle even larger files?</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703" name="Shape 703"/>
        <p:cNvGrpSpPr/>
        <p:nvPr/>
      </p:nvGrpSpPr>
      <p:grpSpPr>
        <a:xfrm>
          <a:off x="0" y="0"/>
          <a:ext cx="0" cy="0"/>
          <a:chOff x="0" y="0"/>
          <a:chExt cx="0" cy="0"/>
        </a:xfrm>
      </p:grpSpPr>
      <p:sp>
        <p:nvSpPr>
          <p:cNvPr id="704" name="Google Shape;704;p45"/>
          <p:cNvSpPr/>
          <p:nvPr/>
        </p:nvSpPr>
        <p:spPr>
          <a:xfrm>
            <a:off x="1951599"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0</a:t>
            </a:r>
            <a:endParaRPr/>
          </a:p>
        </p:txBody>
      </p:sp>
      <p:sp>
        <p:nvSpPr>
          <p:cNvPr id="705" name="Google Shape;705;p45"/>
          <p:cNvSpPr/>
          <p:nvPr/>
        </p:nvSpPr>
        <p:spPr>
          <a:xfrm>
            <a:off x="4118356"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7</a:t>
            </a:r>
            <a:endParaRPr/>
          </a:p>
        </p:txBody>
      </p:sp>
      <p:sp>
        <p:nvSpPr>
          <p:cNvPr id="706" name="Google Shape;706;p45"/>
          <p:cNvSpPr/>
          <p:nvPr/>
        </p:nvSpPr>
        <p:spPr>
          <a:xfrm>
            <a:off x="480773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07" name="Google Shape;707;p45"/>
          <p:cNvSpPr/>
          <p:nvPr/>
        </p:nvSpPr>
        <p:spPr>
          <a:xfrm>
            <a:off x="511727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08" name="Google Shape;708;p45"/>
          <p:cNvSpPr/>
          <p:nvPr/>
        </p:nvSpPr>
        <p:spPr>
          <a:xfrm>
            <a:off x="5426810"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09" name="Google Shape;709;p45"/>
          <p:cNvSpPr/>
          <p:nvPr/>
        </p:nvSpPr>
        <p:spPr>
          <a:xfrm>
            <a:off x="573634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0" name="Google Shape;710;p45"/>
          <p:cNvSpPr/>
          <p:nvPr/>
        </p:nvSpPr>
        <p:spPr>
          <a:xfrm>
            <a:off x="604588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1" name="Google Shape;711;p45"/>
          <p:cNvSpPr/>
          <p:nvPr/>
        </p:nvSpPr>
        <p:spPr>
          <a:xfrm>
            <a:off x="6355421"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2" name="Google Shape;712;p45"/>
          <p:cNvSpPr/>
          <p:nvPr/>
        </p:nvSpPr>
        <p:spPr>
          <a:xfrm>
            <a:off x="6664957"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3" name="Google Shape;713;p45"/>
          <p:cNvSpPr/>
          <p:nvPr/>
        </p:nvSpPr>
        <p:spPr>
          <a:xfrm>
            <a:off x="6974494" y="1078854"/>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4" name="Google Shape;714;p45"/>
          <p:cNvSpPr/>
          <p:nvPr/>
        </p:nvSpPr>
        <p:spPr>
          <a:xfrm>
            <a:off x="4857432" y="1375391"/>
            <a:ext cx="163105"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8</a:t>
            </a:r>
            <a:endParaRPr/>
          </a:p>
        </p:txBody>
      </p:sp>
      <p:sp>
        <p:nvSpPr>
          <p:cNvPr id="715" name="Google Shape;715;p45"/>
          <p:cNvSpPr/>
          <p:nvPr/>
        </p:nvSpPr>
        <p:spPr>
          <a:xfrm>
            <a:off x="6970221" y="1360382"/>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15</a:t>
            </a:r>
            <a:endParaRPr/>
          </a:p>
        </p:txBody>
      </p:sp>
      <p:sp>
        <p:nvSpPr>
          <p:cNvPr id="716" name="Google Shape;716;p45"/>
          <p:cNvSpPr/>
          <p:nvPr/>
        </p:nvSpPr>
        <p:spPr>
          <a:xfrm>
            <a:off x="190190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7" name="Google Shape;717;p45"/>
          <p:cNvSpPr/>
          <p:nvPr/>
        </p:nvSpPr>
        <p:spPr>
          <a:xfrm>
            <a:off x="221144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8" name="Google Shape;718;p45"/>
          <p:cNvSpPr/>
          <p:nvPr/>
        </p:nvSpPr>
        <p:spPr>
          <a:xfrm>
            <a:off x="252097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19" name="Google Shape;719;p45"/>
          <p:cNvSpPr/>
          <p:nvPr/>
        </p:nvSpPr>
        <p:spPr>
          <a:xfrm>
            <a:off x="283051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0" name="Google Shape;720;p45"/>
          <p:cNvSpPr/>
          <p:nvPr/>
        </p:nvSpPr>
        <p:spPr>
          <a:xfrm>
            <a:off x="314005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1" name="Google Shape;721;p45"/>
          <p:cNvSpPr/>
          <p:nvPr/>
        </p:nvSpPr>
        <p:spPr>
          <a:xfrm>
            <a:off x="344958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2" name="Google Shape;722;p45"/>
          <p:cNvSpPr/>
          <p:nvPr/>
        </p:nvSpPr>
        <p:spPr>
          <a:xfrm>
            <a:off x="375912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3" name="Google Shape;723;p45"/>
          <p:cNvSpPr/>
          <p:nvPr/>
        </p:nvSpPr>
        <p:spPr>
          <a:xfrm>
            <a:off x="406866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4" name="Google Shape;724;p45"/>
          <p:cNvSpPr/>
          <p:nvPr/>
        </p:nvSpPr>
        <p:spPr>
          <a:xfrm>
            <a:off x="1897630"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16</a:t>
            </a:r>
            <a:endParaRPr/>
          </a:p>
        </p:txBody>
      </p:sp>
      <p:sp>
        <p:nvSpPr>
          <p:cNvPr id="725" name="Google Shape;725;p45"/>
          <p:cNvSpPr/>
          <p:nvPr/>
        </p:nvSpPr>
        <p:spPr>
          <a:xfrm>
            <a:off x="4064387"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23</a:t>
            </a:r>
            <a:endParaRPr/>
          </a:p>
        </p:txBody>
      </p:sp>
      <p:sp>
        <p:nvSpPr>
          <p:cNvPr id="726" name="Google Shape;726;p45"/>
          <p:cNvSpPr/>
          <p:nvPr/>
        </p:nvSpPr>
        <p:spPr>
          <a:xfrm>
            <a:off x="480773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7" name="Google Shape;727;p45"/>
          <p:cNvSpPr/>
          <p:nvPr/>
        </p:nvSpPr>
        <p:spPr>
          <a:xfrm>
            <a:off x="511727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8" name="Google Shape;728;p45"/>
          <p:cNvSpPr/>
          <p:nvPr/>
        </p:nvSpPr>
        <p:spPr>
          <a:xfrm>
            <a:off x="5426810"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29" name="Google Shape;729;p45"/>
          <p:cNvSpPr/>
          <p:nvPr/>
        </p:nvSpPr>
        <p:spPr>
          <a:xfrm>
            <a:off x="573634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0" name="Google Shape;730;p45"/>
          <p:cNvSpPr/>
          <p:nvPr/>
        </p:nvSpPr>
        <p:spPr>
          <a:xfrm>
            <a:off x="604588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1" name="Google Shape;731;p45"/>
          <p:cNvSpPr/>
          <p:nvPr/>
        </p:nvSpPr>
        <p:spPr>
          <a:xfrm>
            <a:off x="6355421"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2" name="Google Shape;732;p45"/>
          <p:cNvSpPr/>
          <p:nvPr/>
        </p:nvSpPr>
        <p:spPr>
          <a:xfrm>
            <a:off x="6664957"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3" name="Google Shape;733;p45"/>
          <p:cNvSpPr/>
          <p:nvPr/>
        </p:nvSpPr>
        <p:spPr>
          <a:xfrm>
            <a:off x="6974494" y="1681608"/>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4" name="Google Shape;734;p45"/>
          <p:cNvSpPr/>
          <p:nvPr/>
        </p:nvSpPr>
        <p:spPr>
          <a:xfrm>
            <a:off x="4803464" y="1978145"/>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24</a:t>
            </a:r>
            <a:endParaRPr/>
          </a:p>
        </p:txBody>
      </p:sp>
      <p:sp>
        <p:nvSpPr>
          <p:cNvPr id="735" name="Google Shape;735;p45"/>
          <p:cNvSpPr/>
          <p:nvPr/>
        </p:nvSpPr>
        <p:spPr>
          <a:xfrm>
            <a:off x="6970221" y="1963136"/>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31</a:t>
            </a:r>
            <a:endParaRPr/>
          </a:p>
        </p:txBody>
      </p:sp>
      <p:sp>
        <p:nvSpPr>
          <p:cNvPr id="736" name="Google Shape;736;p45"/>
          <p:cNvSpPr/>
          <p:nvPr/>
        </p:nvSpPr>
        <p:spPr>
          <a:xfrm>
            <a:off x="190190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7" name="Google Shape;737;p45"/>
          <p:cNvSpPr/>
          <p:nvPr/>
        </p:nvSpPr>
        <p:spPr>
          <a:xfrm>
            <a:off x="221144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8" name="Google Shape;738;p45"/>
          <p:cNvSpPr/>
          <p:nvPr/>
        </p:nvSpPr>
        <p:spPr>
          <a:xfrm>
            <a:off x="252097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39" name="Google Shape;739;p45"/>
          <p:cNvSpPr/>
          <p:nvPr/>
        </p:nvSpPr>
        <p:spPr>
          <a:xfrm>
            <a:off x="283051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0" name="Google Shape;740;p45"/>
          <p:cNvSpPr/>
          <p:nvPr/>
        </p:nvSpPr>
        <p:spPr>
          <a:xfrm>
            <a:off x="314005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1" name="Google Shape;741;p45"/>
          <p:cNvSpPr/>
          <p:nvPr/>
        </p:nvSpPr>
        <p:spPr>
          <a:xfrm>
            <a:off x="344958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2" name="Google Shape;742;p45"/>
          <p:cNvSpPr/>
          <p:nvPr/>
        </p:nvSpPr>
        <p:spPr>
          <a:xfrm>
            <a:off x="375912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3" name="Google Shape;743;p45"/>
          <p:cNvSpPr/>
          <p:nvPr/>
        </p:nvSpPr>
        <p:spPr>
          <a:xfrm>
            <a:off x="406866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4" name="Google Shape;744;p45"/>
          <p:cNvSpPr/>
          <p:nvPr/>
        </p:nvSpPr>
        <p:spPr>
          <a:xfrm>
            <a:off x="1897630" y="2580899"/>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32</a:t>
            </a:r>
            <a:endParaRPr/>
          </a:p>
        </p:txBody>
      </p:sp>
      <p:sp>
        <p:nvSpPr>
          <p:cNvPr id="745" name="Google Shape;745;p45"/>
          <p:cNvSpPr/>
          <p:nvPr/>
        </p:nvSpPr>
        <p:spPr>
          <a:xfrm>
            <a:off x="4064387" y="2580899"/>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39</a:t>
            </a:r>
            <a:endParaRPr/>
          </a:p>
        </p:txBody>
      </p:sp>
      <p:sp>
        <p:nvSpPr>
          <p:cNvPr id="746" name="Google Shape;746;p45"/>
          <p:cNvSpPr/>
          <p:nvPr/>
        </p:nvSpPr>
        <p:spPr>
          <a:xfrm>
            <a:off x="480773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7" name="Google Shape;747;p45"/>
          <p:cNvSpPr/>
          <p:nvPr/>
        </p:nvSpPr>
        <p:spPr>
          <a:xfrm>
            <a:off x="511727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8" name="Google Shape;748;p45"/>
          <p:cNvSpPr/>
          <p:nvPr/>
        </p:nvSpPr>
        <p:spPr>
          <a:xfrm>
            <a:off x="5426810"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49" name="Google Shape;749;p45"/>
          <p:cNvSpPr/>
          <p:nvPr/>
        </p:nvSpPr>
        <p:spPr>
          <a:xfrm>
            <a:off x="573634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0" name="Google Shape;750;p45"/>
          <p:cNvSpPr/>
          <p:nvPr/>
        </p:nvSpPr>
        <p:spPr>
          <a:xfrm>
            <a:off x="604588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1" name="Google Shape;751;p45"/>
          <p:cNvSpPr/>
          <p:nvPr/>
        </p:nvSpPr>
        <p:spPr>
          <a:xfrm>
            <a:off x="6355421"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2" name="Google Shape;752;p45"/>
          <p:cNvSpPr/>
          <p:nvPr/>
        </p:nvSpPr>
        <p:spPr>
          <a:xfrm>
            <a:off x="6664957"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3" name="Google Shape;753;p45"/>
          <p:cNvSpPr/>
          <p:nvPr/>
        </p:nvSpPr>
        <p:spPr>
          <a:xfrm>
            <a:off x="6974494" y="2284362"/>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4" name="Google Shape;754;p45"/>
          <p:cNvSpPr/>
          <p:nvPr/>
        </p:nvSpPr>
        <p:spPr>
          <a:xfrm>
            <a:off x="4803464" y="2565890"/>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40</a:t>
            </a:r>
            <a:endParaRPr/>
          </a:p>
        </p:txBody>
      </p:sp>
      <p:sp>
        <p:nvSpPr>
          <p:cNvPr id="755" name="Google Shape;755;p45"/>
          <p:cNvSpPr/>
          <p:nvPr/>
        </p:nvSpPr>
        <p:spPr>
          <a:xfrm>
            <a:off x="6970221" y="2565890"/>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47</a:t>
            </a:r>
            <a:endParaRPr/>
          </a:p>
        </p:txBody>
      </p:sp>
      <p:sp>
        <p:nvSpPr>
          <p:cNvPr id="756" name="Google Shape;756;p45"/>
          <p:cNvSpPr/>
          <p:nvPr/>
        </p:nvSpPr>
        <p:spPr>
          <a:xfrm>
            <a:off x="190190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7" name="Google Shape;757;p45"/>
          <p:cNvSpPr/>
          <p:nvPr/>
        </p:nvSpPr>
        <p:spPr>
          <a:xfrm>
            <a:off x="221144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8" name="Google Shape;758;p45"/>
          <p:cNvSpPr/>
          <p:nvPr/>
        </p:nvSpPr>
        <p:spPr>
          <a:xfrm>
            <a:off x="252097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59" name="Google Shape;759;p45"/>
          <p:cNvSpPr/>
          <p:nvPr/>
        </p:nvSpPr>
        <p:spPr>
          <a:xfrm>
            <a:off x="283051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0" name="Google Shape;760;p45"/>
          <p:cNvSpPr/>
          <p:nvPr/>
        </p:nvSpPr>
        <p:spPr>
          <a:xfrm>
            <a:off x="314005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1" name="Google Shape;761;p45"/>
          <p:cNvSpPr/>
          <p:nvPr/>
        </p:nvSpPr>
        <p:spPr>
          <a:xfrm>
            <a:off x="344958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2" name="Google Shape;762;p45"/>
          <p:cNvSpPr/>
          <p:nvPr/>
        </p:nvSpPr>
        <p:spPr>
          <a:xfrm>
            <a:off x="375912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3" name="Google Shape;763;p45"/>
          <p:cNvSpPr/>
          <p:nvPr/>
        </p:nvSpPr>
        <p:spPr>
          <a:xfrm>
            <a:off x="406866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4" name="Google Shape;764;p45"/>
          <p:cNvSpPr/>
          <p:nvPr/>
        </p:nvSpPr>
        <p:spPr>
          <a:xfrm>
            <a:off x="1897630" y="3183653"/>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48</a:t>
            </a:r>
            <a:endParaRPr/>
          </a:p>
        </p:txBody>
      </p:sp>
      <p:sp>
        <p:nvSpPr>
          <p:cNvPr id="765" name="Google Shape;765;p45"/>
          <p:cNvSpPr/>
          <p:nvPr/>
        </p:nvSpPr>
        <p:spPr>
          <a:xfrm>
            <a:off x="4064387" y="3183653"/>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55</a:t>
            </a:r>
            <a:endParaRPr/>
          </a:p>
        </p:txBody>
      </p:sp>
      <p:sp>
        <p:nvSpPr>
          <p:cNvPr id="766" name="Google Shape;766;p45"/>
          <p:cNvSpPr/>
          <p:nvPr/>
        </p:nvSpPr>
        <p:spPr>
          <a:xfrm>
            <a:off x="480773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7" name="Google Shape;767;p45"/>
          <p:cNvSpPr/>
          <p:nvPr/>
        </p:nvSpPr>
        <p:spPr>
          <a:xfrm>
            <a:off x="511727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8" name="Google Shape;768;p45"/>
          <p:cNvSpPr/>
          <p:nvPr/>
        </p:nvSpPr>
        <p:spPr>
          <a:xfrm>
            <a:off x="5426810"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69" name="Google Shape;769;p45"/>
          <p:cNvSpPr/>
          <p:nvPr/>
        </p:nvSpPr>
        <p:spPr>
          <a:xfrm>
            <a:off x="573634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70" name="Google Shape;770;p45"/>
          <p:cNvSpPr/>
          <p:nvPr/>
        </p:nvSpPr>
        <p:spPr>
          <a:xfrm>
            <a:off x="604588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71" name="Google Shape;771;p45"/>
          <p:cNvSpPr/>
          <p:nvPr/>
        </p:nvSpPr>
        <p:spPr>
          <a:xfrm>
            <a:off x="6355421"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72" name="Google Shape;772;p45"/>
          <p:cNvSpPr/>
          <p:nvPr/>
        </p:nvSpPr>
        <p:spPr>
          <a:xfrm>
            <a:off x="6664957"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73" name="Google Shape;773;p45"/>
          <p:cNvSpPr/>
          <p:nvPr/>
        </p:nvSpPr>
        <p:spPr>
          <a:xfrm>
            <a:off x="6974494" y="2887115"/>
            <a:ext cx="267603" cy="296568"/>
          </a:xfrm>
          <a:prstGeom prst="rect">
            <a:avLst/>
          </a:prstGeom>
          <a:solidFill>
            <a:srgbClr val="0065C1"/>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D</a:t>
            </a:r>
            <a:endParaRPr/>
          </a:p>
        </p:txBody>
      </p:sp>
      <p:sp>
        <p:nvSpPr>
          <p:cNvPr id="774" name="Google Shape;774;p45"/>
          <p:cNvSpPr/>
          <p:nvPr/>
        </p:nvSpPr>
        <p:spPr>
          <a:xfrm>
            <a:off x="4803464" y="3168644"/>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56</a:t>
            </a:r>
            <a:endParaRPr/>
          </a:p>
        </p:txBody>
      </p:sp>
      <p:sp>
        <p:nvSpPr>
          <p:cNvPr id="775" name="Google Shape;775;p45"/>
          <p:cNvSpPr/>
          <p:nvPr/>
        </p:nvSpPr>
        <p:spPr>
          <a:xfrm>
            <a:off x="6970221" y="3168644"/>
            <a:ext cx="272110"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63</a:t>
            </a:r>
            <a:endParaRPr/>
          </a:p>
        </p:txBody>
      </p:sp>
      <p:sp>
        <p:nvSpPr>
          <p:cNvPr id="776" name="Google Shape;776;p45"/>
          <p:cNvSpPr/>
          <p:nvPr/>
        </p:nvSpPr>
        <p:spPr>
          <a:xfrm>
            <a:off x="1901904"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777" name="Google Shape;777;p45"/>
          <p:cNvSpPr/>
          <p:nvPr/>
        </p:nvSpPr>
        <p:spPr>
          <a:xfrm>
            <a:off x="2211440"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778" name="Google Shape;778;p45"/>
          <p:cNvSpPr/>
          <p:nvPr/>
        </p:nvSpPr>
        <p:spPr>
          <a:xfrm>
            <a:off x="2520977" y="1078854"/>
            <a:ext cx="267603" cy="296568"/>
          </a:xfrm>
          <a:prstGeom prst="rect">
            <a:avLst/>
          </a:prstGeom>
          <a:solidFill>
            <a:srgbClr val="53585F"/>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chemeClr val="lt1"/>
                </a:solidFill>
                <a:latin typeface="Helvetica Neue"/>
                <a:ea typeface="Helvetica Neue"/>
                <a:cs typeface="Helvetica Neue"/>
                <a:sym typeface="Helvetica Neue"/>
              </a:rPr>
              <a:t>D</a:t>
            </a:r>
            <a:endParaRPr/>
          </a:p>
        </p:txBody>
      </p:sp>
      <p:sp>
        <p:nvSpPr>
          <p:cNvPr id="779" name="Google Shape;779;p45"/>
          <p:cNvSpPr/>
          <p:nvPr/>
        </p:nvSpPr>
        <p:spPr>
          <a:xfrm>
            <a:off x="2830514"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780" name="Google Shape;780;p45"/>
          <p:cNvSpPr/>
          <p:nvPr/>
        </p:nvSpPr>
        <p:spPr>
          <a:xfrm>
            <a:off x="3140050"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781" name="Google Shape;781;p45"/>
          <p:cNvSpPr/>
          <p:nvPr/>
        </p:nvSpPr>
        <p:spPr>
          <a:xfrm>
            <a:off x="3449587"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782" name="Google Shape;782;p45"/>
          <p:cNvSpPr/>
          <p:nvPr/>
        </p:nvSpPr>
        <p:spPr>
          <a:xfrm>
            <a:off x="3759124"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783" name="Google Shape;783;p45"/>
          <p:cNvSpPr/>
          <p:nvPr/>
        </p:nvSpPr>
        <p:spPr>
          <a:xfrm>
            <a:off x="4068660" y="1078854"/>
            <a:ext cx="267603" cy="296568"/>
          </a:xfrm>
          <a:prstGeom prst="rect">
            <a:avLst/>
          </a:prstGeom>
          <a:solidFill>
            <a:srgbClr val="308B16"/>
          </a:solidFill>
          <a:ln cap="flat" cmpd="sng" w="38100">
            <a:solidFill>
              <a:srgbClr val="DAE5F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1687">
                <a:solidFill>
                  <a:srgbClr val="FFFFFF"/>
                </a:solidFill>
                <a:latin typeface="Helvetica Neue"/>
                <a:ea typeface="Helvetica Neue"/>
                <a:cs typeface="Helvetica Neue"/>
                <a:sym typeface="Helvetica Neue"/>
              </a:rPr>
              <a:t>I</a:t>
            </a:r>
            <a:endParaRPr/>
          </a:p>
        </p:txBody>
      </p:sp>
      <p:sp>
        <p:nvSpPr>
          <p:cNvPr id="784" name="Google Shape;784;p45"/>
          <p:cNvSpPr/>
          <p:nvPr/>
        </p:nvSpPr>
        <p:spPr>
          <a:xfrm>
            <a:off x="285221" y="249937"/>
            <a:ext cx="5581192" cy="638235"/>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Assume 256 byte inodes, 4KB blocks (16 inodes/block).  </a:t>
            </a:r>
            <a:endParaRPr sz="1898">
              <a:solidFill>
                <a:schemeClr val="dk1"/>
              </a:solidFill>
              <a:latin typeface="Gill Sans"/>
              <a:ea typeface="Gill Sans"/>
              <a:cs typeface="Gill Sans"/>
              <a:sym typeface="Gill Sans"/>
            </a:endParaRPr>
          </a:p>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What is offset for inode with number 40?</a:t>
            </a:r>
            <a:endParaRPr/>
          </a:p>
        </p:txBody>
      </p:sp>
      <p:sp>
        <p:nvSpPr>
          <p:cNvPr id="785" name="Google Shape;785;p45"/>
          <p:cNvSpPr txBox="1"/>
          <p:nvPr/>
        </p:nvSpPr>
        <p:spPr>
          <a:xfrm>
            <a:off x="4572000" y="555332"/>
            <a:ext cx="4367814"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accent1"/>
                </a:solidFill>
                <a:latin typeface="Gill Sans"/>
                <a:ea typeface="Gill Sans"/>
                <a:cs typeface="Gill Sans"/>
                <a:sym typeface="Gill Sans"/>
              </a:rPr>
              <a:t>(40 mod 16) = 8*256 = block 2, byte 2048</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0" name="Shape 790"/>
        <p:cNvGrpSpPr/>
        <p:nvPr/>
      </p:nvGrpSpPr>
      <p:grpSpPr>
        <a:xfrm>
          <a:off x="0" y="0"/>
          <a:ext cx="0" cy="0"/>
          <a:chOff x="0" y="0"/>
          <a:chExt cx="0" cy="0"/>
        </a:xfrm>
      </p:grpSpPr>
      <p:sp>
        <p:nvSpPr>
          <p:cNvPr id="791" name="Google Shape;791;p46"/>
          <p:cNvSpPr/>
          <p:nvPr/>
        </p:nvSpPr>
        <p:spPr>
          <a:xfrm>
            <a:off x="1434121" y="627030"/>
            <a:ext cx="461942"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data</a:t>
            </a:r>
            <a:endParaRPr/>
          </a:p>
        </p:txBody>
      </p:sp>
      <p:sp>
        <p:nvSpPr>
          <p:cNvPr id="792" name="Google Shape;792;p46"/>
          <p:cNvSpPr/>
          <p:nvPr/>
        </p:nvSpPr>
        <p:spPr>
          <a:xfrm>
            <a:off x="2358610" y="627030"/>
            <a:ext cx="586024"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inode</a:t>
            </a:r>
            <a:endParaRPr/>
          </a:p>
        </p:txBody>
      </p:sp>
      <p:sp>
        <p:nvSpPr>
          <p:cNvPr id="793" name="Google Shape;793;p46"/>
          <p:cNvSpPr/>
          <p:nvPr/>
        </p:nvSpPr>
        <p:spPr>
          <a:xfrm>
            <a:off x="3507627" y="627030"/>
            <a:ext cx="48759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root</a:t>
            </a:r>
            <a:endParaRPr/>
          </a:p>
        </p:txBody>
      </p:sp>
      <p:sp>
        <p:nvSpPr>
          <p:cNvPr id="794" name="Google Shape;794;p46"/>
          <p:cNvSpPr/>
          <p:nvPr/>
        </p:nvSpPr>
        <p:spPr>
          <a:xfrm>
            <a:off x="4497000" y="627030"/>
            <a:ext cx="374578"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foo</a:t>
            </a:r>
            <a:endParaRPr/>
          </a:p>
        </p:txBody>
      </p:sp>
      <p:sp>
        <p:nvSpPr>
          <p:cNvPr id="795" name="Google Shape;795;p46"/>
          <p:cNvSpPr/>
          <p:nvPr/>
        </p:nvSpPr>
        <p:spPr>
          <a:xfrm>
            <a:off x="5393860" y="627030"/>
            <a:ext cx="372173"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bar</a:t>
            </a:r>
            <a:endParaRPr/>
          </a:p>
        </p:txBody>
      </p:sp>
      <p:sp>
        <p:nvSpPr>
          <p:cNvPr id="796" name="Google Shape;796;p46"/>
          <p:cNvSpPr/>
          <p:nvPr/>
        </p:nvSpPr>
        <p:spPr>
          <a:xfrm>
            <a:off x="6292596" y="627030"/>
            <a:ext cx="48759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root</a:t>
            </a:r>
            <a:endParaRPr/>
          </a:p>
        </p:txBody>
      </p:sp>
      <p:sp>
        <p:nvSpPr>
          <p:cNvPr id="797" name="Google Shape;797;p46"/>
          <p:cNvSpPr/>
          <p:nvPr/>
        </p:nvSpPr>
        <p:spPr>
          <a:xfrm>
            <a:off x="7281968" y="627030"/>
            <a:ext cx="374578"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foo</a:t>
            </a:r>
            <a:endParaRPr/>
          </a:p>
        </p:txBody>
      </p:sp>
      <p:sp>
        <p:nvSpPr>
          <p:cNvPr id="798" name="Google Shape;798;p46"/>
          <p:cNvSpPr/>
          <p:nvPr/>
        </p:nvSpPr>
        <p:spPr>
          <a:xfrm>
            <a:off x="1295354" y="827948"/>
            <a:ext cx="696932"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bitmap</a:t>
            </a:r>
            <a:endParaRPr/>
          </a:p>
        </p:txBody>
      </p:sp>
      <p:sp>
        <p:nvSpPr>
          <p:cNvPr id="799" name="Google Shape;799;p46"/>
          <p:cNvSpPr/>
          <p:nvPr/>
        </p:nvSpPr>
        <p:spPr>
          <a:xfrm>
            <a:off x="2282351" y="827948"/>
            <a:ext cx="696932"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bitmap</a:t>
            </a:r>
            <a:endParaRPr/>
          </a:p>
        </p:txBody>
      </p:sp>
      <p:sp>
        <p:nvSpPr>
          <p:cNvPr id="800" name="Google Shape;800;p46"/>
          <p:cNvSpPr/>
          <p:nvPr/>
        </p:nvSpPr>
        <p:spPr>
          <a:xfrm>
            <a:off x="3408115" y="827948"/>
            <a:ext cx="586024"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inode</a:t>
            </a:r>
            <a:endParaRPr/>
          </a:p>
        </p:txBody>
      </p:sp>
      <p:sp>
        <p:nvSpPr>
          <p:cNvPr id="801" name="Google Shape;801;p46"/>
          <p:cNvSpPr/>
          <p:nvPr/>
        </p:nvSpPr>
        <p:spPr>
          <a:xfrm>
            <a:off x="4358107" y="827948"/>
            <a:ext cx="586024"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inode</a:t>
            </a:r>
            <a:endParaRPr/>
          </a:p>
        </p:txBody>
      </p:sp>
      <p:sp>
        <p:nvSpPr>
          <p:cNvPr id="802" name="Google Shape;802;p46"/>
          <p:cNvSpPr/>
          <p:nvPr/>
        </p:nvSpPr>
        <p:spPr>
          <a:xfrm>
            <a:off x="5268719" y="827948"/>
            <a:ext cx="586024"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inode</a:t>
            </a:r>
            <a:endParaRPr/>
          </a:p>
        </p:txBody>
      </p:sp>
      <p:sp>
        <p:nvSpPr>
          <p:cNvPr id="803" name="Google Shape;803;p46"/>
          <p:cNvSpPr/>
          <p:nvPr/>
        </p:nvSpPr>
        <p:spPr>
          <a:xfrm>
            <a:off x="6255591" y="827948"/>
            <a:ext cx="461942"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data</a:t>
            </a:r>
            <a:endParaRPr/>
          </a:p>
        </p:txBody>
      </p:sp>
      <p:sp>
        <p:nvSpPr>
          <p:cNvPr id="804" name="Google Shape;804;p46"/>
          <p:cNvSpPr/>
          <p:nvPr/>
        </p:nvSpPr>
        <p:spPr>
          <a:xfrm>
            <a:off x="7205583" y="827948"/>
            <a:ext cx="461942"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data</a:t>
            </a:r>
            <a:endParaRPr/>
          </a:p>
        </p:txBody>
      </p:sp>
      <p:cxnSp>
        <p:nvCxnSpPr>
          <p:cNvPr id="805" name="Google Shape;805;p46"/>
          <p:cNvCxnSpPr/>
          <p:nvPr/>
        </p:nvCxnSpPr>
        <p:spPr>
          <a:xfrm>
            <a:off x="1115518" y="1238994"/>
            <a:ext cx="6912964" cy="0"/>
          </a:xfrm>
          <a:prstGeom prst="straightConnector1">
            <a:avLst/>
          </a:prstGeom>
          <a:noFill/>
          <a:ln cap="flat" cmpd="sng" w="25400">
            <a:solidFill>
              <a:srgbClr val="000000"/>
            </a:solidFill>
            <a:prstDash val="solid"/>
            <a:miter lim="400000"/>
            <a:headEnd len="sm" w="sm" type="none"/>
            <a:tailEnd len="sm" w="sm" type="none"/>
          </a:ln>
        </p:spPr>
      </p:cxnSp>
      <p:cxnSp>
        <p:nvCxnSpPr>
          <p:cNvPr id="806" name="Google Shape;806;p46"/>
          <p:cNvCxnSpPr/>
          <p:nvPr/>
        </p:nvCxnSpPr>
        <p:spPr>
          <a:xfrm rot="10800000">
            <a:off x="3324097" y="704507"/>
            <a:ext cx="0" cy="2795485"/>
          </a:xfrm>
          <a:prstGeom prst="straightConnector1">
            <a:avLst/>
          </a:prstGeom>
          <a:noFill/>
          <a:ln cap="flat" cmpd="sng" w="25400">
            <a:solidFill>
              <a:srgbClr val="000000"/>
            </a:solidFill>
            <a:prstDash val="solid"/>
            <a:miter lim="400000"/>
            <a:headEnd len="sm" w="sm" type="none"/>
            <a:tailEnd len="sm" w="sm" type="none"/>
          </a:ln>
        </p:spPr>
      </p:cxnSp>
      <p:cxnSp>
        <p:nvCxnSpPr>
          <p:cNvPr id="807" name="Google Shape;807;p46"/>
          <p:cNvCxnSpPr/>
          <p:nvPr/>
        </p:nvCxnSpPr>
        <p:spPr>
          <a:xfrm rot="10800000">
            <a:off x="6103440" y="704506"/>
            <a:ext cx="0" cy="2795486"/>
          </a:xfrm>
          <a:prstGeom prst="straightConnector1">
            <a:avLst/>
          </a:prstGeom>
          <a:noFill/>
          <a:ln cap="flat" cmpd="sng" w="25400">
            <a:solidFill>
              <a:srgbClr val="000000"/>
            </a:solidFill>
            <a:prstDash val="solid"/>
            <a:miter lim="400000"/>
            <a:headEnd len="sm" w="sm" type="none"/>
            <a:tailEnd len="sm" w="sm" type="none"/>
          </a:ln>
        </p:spPr>
      </p:cxnSp>
      <p:sp>
        <p:nvSpPr>
          <p:cNvPr id="808" name="Google Shape;808;p46"/>
          <p:cNvSpPr/>
          <p:nvPr/>
        </p:nvSpPr>
        <p:spPr>
          <a:xfrm>
            <a:off x="1771800" y="145250"/>
            <a:ext cx="6017400" cy="41850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000000"/>
                </a:solidFill>
                <a:latin typeface="Gill Sans"/>
                <a:ea typeface="Gill Sans"/>
                <a:cs typeface="Gill Sans"/>
                <a:sym typeface="Gill Sans"/>
              </a:rPr>
              <a:t>create /foo/bar - number </a:t>
            </a:r>
            <a:r>
              <a:rPr lang="en-US" sz="2300">
                <a:latin typeface="Gill Sans"/>
                <a:ea typeface="Gill Sans"/>
                <a:cs typeface="Gill Sans"/>
                <a:sym typeface="Gill Sans"/>
              </a:rPr>
              <a:t>and order of R/W ops?</a:t>
            </a:r>
            <a:r>
              <a:rPr lang="en-US" sz="2300">
                <a:solidFill>
                  <a:srgbClr val="000000"/>
                </a:solidFill>
                <a:latin typeface="Gill Sans"/>
                <a:ea typeface="Gill Sans"/>
                <a:cs typeface="Gill Sans"/>
                <a:sym typeface="Gill Sans"/>
              </a:rPr>
              <a:t> </a:t>
            </a:r>
            <a:endParaRPr/>
          </a:p>
        </p:txBody>
      </p:sp>
      <p:sp>
        <p:nvSpPr>
          <p:cNvPr id="809" name="Google Shape;809;p46"/>
          <p:cNvSpPr/>
          <p:nvPr/>
        </p:nvSpPr>
        <p:spPr>
          <a:xfrm>
            <a:off x="3465997" y="1216390"/>
            <a:ext cx="68431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1. read</a:t>
            </a:r>
            <a:endParaRPr/>
          </a:p>
        </p:txBody>
      </p:sp>
      <p:sp>
        <p:nvSpPr>
          <p:cNvPr id="810" name="Google Shape;810;p46"/>
          <p:cNvSpPr/>
          <p:nvPr/>
        </p:nvSpPr>
        <p:spPr>
          <a:xfrm>
            <a:off x="6234200" y="1417308"/>
            <a:ext cx="68431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2. read</a:t>
            </a:r>
            <a:endParaRPr/>
          </a:p>
        </p:txBody>
      </p:sp>
      <p:sp>
        <p:nvSpPr>
          <p:cNvPr id="811" name="Google Shape;811;p46"/>
          <p:cNvSpPr/>
          <p:nvPr/>
        </p:nvSpPr>
        <p:spPr>
          <a:xfrm>
            <a:off x="4358966" y="1618225"/>
            <a:ext cx="68431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3. read</a:t>
            </a:r>
            <a:endParaRPr/>
          </a:p>
        </p:txBody>
      </p:sp>
      <p:sp>
        <p:nvSpPr>
          <p:cNvPr id="812" name="Google Shape;812;p46"/>
          <p:cNvSpPr/>
          <p:nvPr/>
        </p:nvSpPr>
        <p:spPr>
          <a:xfrm>
            <a:off x="7225395" y="1819143"/>
            <a:ext cx="68431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4. read</a:t>
            </a:r>
            <a:endParaRPr/>
          </a:p>
        </p:txBody>
      </p:sp>
      <p:sp>
        <p:nvSpPr>
          <p:cNvPr id="813" name="Google Shape;813;p46"/>
          <p:cNvSpPr/>
          <p:nvPr/>
        </p:nvSpPr>
        <p:spPr>
          <a:xfrm>
            <a:off x="2403364" y="2020061"/>
            <a:ext cx="643273"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5.read</a:t>
            </a:r>
            <a:endParaRPr/>
          </a:p>
        </p:txBody>
      </p:sp>
      <p:sp>
        <p:nvSpPr>
          <p:cNvPr id="814" name="Google Shape;814;p46"/>
          <p:cNvSpPr/>
          <p:nvPr/>
        </p:nvSpPr>
        <p:spPr>
          <a:xfrm>
            <a:off x="2394238" y="2220979"/>
            <a:ext cx="72804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6.write</a:t>
            </a:r>
            <a:endParaRPr/>
          </a:p>
        </p:txBody>
      </p:sp>
      <p:sp>
        <p:nvSpPr>
          <p:cNvPr id="815" name="Google Shape;815;p46"/>
          <p:cNvSpPr/>
          <p:nvPr/>
        </p:nvSpPr>
        <p:spPr>
          <a:xfrm>
            <a:off x="5350161" y="2689788"/>
            <a:ext cx="643273"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8.read</a:t>
            </a:r>
            <a:endParaRPr/>
          </a:p>
        </p:txBody>
      </p:sp>
      <p:sp>
        <p:nvSpPr>
          <p:cNvPr id="816" name="Google Shape;816;p46"/>
          <p:cNvSpPr/>
          <p:nvPr/>
        </p:nvSpPr>
        <p:spPr>
          <a:xfrm>
            <a:off x="5341035" y="2890706"/>
            <a:ext cx="72804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9.write</a:t>
            </a:r>
            <a:endParaRPr/>
          </a:p>
        </p:txBody>
      </p:sp>
      <p:sp>
        <p:nvSpPr>
          <p:cNvPr id="817" name="Google Shape;817;p46"/>
          <p:cNvSpPr/>
          <p:nvPr/>
        </p:nvSpPr>
        <p:spPr>
          <a:xfrm>
            <a:off x="7191832" y="2421897"/>
            <a:ext cx="72804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7.write</a:t>
            </a:r>
            <a:endParaRPr/>
          </a:p>
        </p:txBody>
      </p:sp>
      <p:sp>
        <p:nvSpPr>
          <p:cNvPr id="818" name="Google Shape;818;p46"/>
          <p:cNvSpPr/>
          <p:nvPr/>
        </p:nvSpPr>
        <p:spPr>
          <a:xfrm>
            <a:off x="4358769" y="3158597"/>
            <a:ext cx="843456"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10.write</a:t>
            </a:r>
            <a:endParaRPr/>
          </a:p>
        </p:txBody>
      </p:sp>
      <p:cxnSp>
        <p:nvCxnSpPr>
          <p:cNvPr id="819" name="Google Shape;819;p46"/>
          <p:cNvCxnSpPr/>
          <p:nvPr/>
        </p:nvCxnSpPr>
        <p:spPr>
          <a:xfrm flipH="1">
            <a:off x="452568" y="704506"/>
            <a:ext cx="24977" cy="2795484"/>
          </a:xfrm>
          <a:prstGeom prst="straightConnector1">
            <a:avLst/>
          </a:prstGeom>
          <a:noFill/>
          <a:ln cap="flat" cmpd="sng" w="25400">
            <a:solidFill>
              <a:srgbClr val="000000"/>
            </a:solidFill>
            <a:prstDash val="solid"/>
            <a:miter lim="400000"/>
            <a:headEnd len="sm" w="sm" type="none"/>
            <a:tailEnd len="med" w="med" type="stealth"/>
          </a:ln>
        </p:spPr>
      </p:cxnSp>
      <p:sp>
        <p:nvSpPr>
          <p:cNvPr id="820" name="Google Shape;820;p46"/>
          <p:cNvSpPr/>
          <p:nvPr/>
        </p:nvSpPr>
        <p:spPr>
          <a:xfrm>
            <a:off x="238932" y="285634"/>
            <a:ext cx="556519"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TIME</a:t>
            </a:r>
            <a:endParaRPr sz="1800">
              <a:solidFill>
                <a:srgbClr val="000000"/>
              </a:solidFill>
              <a:latin typeface="Gill Sans"/>
              <a:ea typeface="Gill Sans"/>
              <a:cs typeface="Gill Sans"/>
              <a:sym typeface="Gill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09"/>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1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82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4" name="Shape 824"/>
        <p:cNvGrpSpPr/>
        <p:nvPr/>
      </p:nvGrpSpPr>
      <p:grpSpPr>
        <a:xfrm>
          <a:off x="0" y="0"/>
          <a:ext cx="0" cy="0"/>
          <a:chOff x="0" y="0"/>
          <a:chExt cx="0" cy="0"/>
        </a:xfrm>
      </p:grpSpPr>
      <p:sp>
        <p:nvSpPr>
          <p:cNvPr id="825" name="Google Shape;825;p47"/>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Practice: How many disk accesses?</a:t>
            </a:r>
            <a:endParaRPr/>
          </a:p>
        </p:txBody>
      </p:sp>
      <p:sp>
        <p:nvSpPr>
          <p:cNvPr id="826" name="Google Shape;826;p47"/>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a:t>Append to /Users/swift/grades.txt</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190500" lvl="0" marL="342900" rtl="0" algn="l">
              <a:spcBef>
                <a:spcPts val="480"/>
              </a:spcBef>
              <a:spcAft>
                <a:spcPts val="0"/>
              </a:spcAft>
              <a:buClr>
                <a:schemeClr val="dk1"/>
              </a:buClr>
              <a:buSzPts val="2400"/>
              <a:buNone/>
            </a:pPr>
            <a:r>
              <a:t/>
            </a:r>
            <a:endParaRPr/>
          </a:p>
          <a:p>
            <a:pPr indent="-342900" lvl="0" marL="342900" rtl="0" algn="l">
              <a:spcBef>
                <a:spcPts val="480"/>
              </a:spcBef>
              <a:spcAft>
                <a:spcPts val="0"/>
              </a:spcAft>
              <a:buClr>
                <a:schemeClr val="dk1"/>
              </a:buClr>
              <a:buSzPts val="2400"/>
              <a:buChar char="•"/>
            </a:pPr>
            <a:r>
              <a:rPr lang="en-US"/>
              <a:t>What if grades.txt is 128kb?</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31" name="Shape 831"/>
        <p:cNvGrpSpPr/>
        <p:nvPr/>
      </p:nvGrpSpPr>
      <p:grpSpPr>
        <a:xfrm>
          <a:off x="0" y="0"/>
          <a:ext cx="0" cy="0"/>
          <a:chOff x="0" y="0"/>
          <a:chExt cx="0" cy="0"/>
        </a:xfrm>
      </p:grpSpPr>
      <p:sp>
        <p:nvSpPr>
          <p:cNvPr id="832" name="Google Shape;832;p4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FILE LAYOUT IMPORTANCE</a:t>
            </a:r>
            <a:endParaRPr/>
          </a:p>
        </p:txBody>
      </p:sp>
      <p:sp>
        <p:nvSpPr>
          <p:cNvPr id="833" name="Google Shape;833;p48"/>
          <p:cNvSpPr/>
          <p:nvPr/>
        </p:nvSpPr>
        <p:spPr>
          <a:xfrm>
            <a:off x="5471633" y="1825949"/>
            <a:ext cx="2981314" cy="591968"/>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Data Blocks</a:t>
            </a:r>
            <a:endParaRPr/>
          </a:p>
        </p:txBody>
      </p:sp>
      <p:sp>
        <p:nvSpPr>
          <p:cNvPr id="834" name="Google Shape;834;p48"/>
          <p:cNvSpPr/>
          <p:nvPr/>
        </p:nvSpPr>
        <p:spPr>
          <a:xfrm>
            <a:off x="1432217" y="1825949"/>
            <a:ext cx="1205832" cy="591968"/>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super block</a:t>
            </a:r>
            <a:endParaRPr/>
          </a:p>
        </p:txBody>
      </p:sp>
      <p:sp>
        <p:nvSpPr>
          <p:cNvPr id="835" name="Google Shape;835;p48"/>
          <p:cNvSpPr/>
          <p:nvPr/>
        </p:nvSpPr>
        <p:spPr>
          <a:xfrm>
            <a:off x="3947310" y="1825949"/>
            <a:ext cx="1480425" cy="591968"/>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inodes</a:t>
            </a:r>
            <a:endParaRPr/>
          </a:p>
        </p:txBody>
      </p:sp>
      <p:sp>
        <p:nvSpPr>
          <p:cNvPr id="836" name="Google Shape;836;p48"/>
          <p:cNvSpPr/>
          <p:nvPr/>
        </p:nvSpPr>
        <p:spPr>
          <a:xfrm>
            <a:off x="1301918" y="2427424"/>
            <a:ext cx="211873"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rgbClr val="000000"/>
                </a:solidFill>
                <a:latin typeface="Gill Sans"/>
                <a:ea typeface="Gill Sans"/>
                <a:cs typeface="Gill Sans"/>
                <a:sym typeface="Gill Sans"/>
              </a:rPr>
              <a:t>0</a:t>
            </a:r>
            <a:endParaRPr/>
          </a:p>
        </p:txBody>
      </p:sp>
      <p:sp>
        <p:nvSpPr>
          <p:cNvPr id="837" name="Google Shape;837;p48"/>
          <p:cNvSpPr/>
          <p:nvPr/>
        </p:nvSpPr>
        <p:spPr>
          <a:xfrm>
            <a:off x="8267064" y="2427424"/>
            <a:ext cx="294684"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rgbClr val="000000"/>
                </a:solidFill>
                <a:latin typeface="Gill Sans"/>
                <a:ea typeface="Gill Sans"/>
                <a:cs typeface="Gill Sans"/>
                <a:sym typeface="Gill Sans"/>
              </a:rPr>
              <a:t>N</a:t>
            </a:r>
            <a:endParaRPr/>
          </a:p>
        </p:txBody>
      </p:sp>
      <p:sp>
        <p:nvSpPr>
          <p:cNvPr id="838" name="Google Shape;838;p48"/>
          <p:cNvSpPr/>
          <p:nvPr/>
        </p:nvSpPr>
        <p:spPr>
          <a:xfrm>
            <a:off x="2694228" y="1825949"/>
            <a:ext cx="1205832" cy="591968"/>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bitmaps</a:t>
            </a:r>
            <a:endParaRPr/>
          </a:p>
        </p:txBody>
      </p:sp>
      <p:cxnSp>
        <p:nvCxnSpPr>
          <p:cNvPr id="839" name="Google Shape;839;p48"/>
          <p:cNvCxnSpPr/>
          <p:nvPr/>
        </p:nvCxnSpPr>
        <p:spPr>
          <a:xfrm>
            <a:off x="1566873" y="3033949"/>
            <a:ext cx="6829902" cy="1"/>
          </a:xfrm>
          <a:prstGeom prst="straightConnector1">
            <a:avLst/>
          </a:prstGeom>
          <a:noFill/>
          <a:ln cap="flat" cmpd="sng" w="25400">
            <a:solidFill>
              <a:schemeClr val="dk1"/>
            </a:solidFill>
            <a:prstDash val="solid"/>
            <a:miter lim="400000"/>
            <a:headEnd len="sm" w="sm" type="none"/>
            <a:tailEnd len="sm" w="sm" type="none"/>
          </a:ln>
        </p:spPr>
      </p:cxnSp>
      <p:cxnSp>
        <p:nvCxnSpPr>
          <p:cNvPr id="840" name="Google Shape;840;p48"/>
          <p:cNvCxnSpPr/>
          <p:nvPr/>
        </p:nvCxnSpPr>
        <p:spPr>
          <a:xfrm rot="10800000">
            <a:off x="1443757" y="2929828"/>
            <a:ext cx="123117" cy="104122"/>
          </a:xfrm>
          <a:prstGeom prst="straightConnector1">
            <a:avLst/>
          </a:prstGeom>
          <a:noFill/>
          <a:ln cap="flat" cmpd="sng" w="25400">
            <a:solidFill>
              <a:srgbClr val="000000"/>
            </a:solidFill>
            <a:prstDash val="solid"/>
            <a:miter lim="400000"/>
            <a:headEnd len="sm" w="sm" type="none"/>
            <a:tailEnd len="sm" w="sm" type="none"/>
          </a:ln>
        </p:spPr>
      </p:cxnSp>
      <p:cxnSp>
        <p:nvCxnSpPr>
          <p:cNvPr id="841" name="Google Shape;841;p48"/>
          <p:cNvCxnSpPr/>
          <p:nvPr/>
        </p:nvCxnSpPr>
        <p:spPr>
          <a:xfrm flipH="1" rot="10800000">
            <a:off x="8408914" y="2929828"/>
            <a:ext cx="123117" cy="104122"/>
          </a:xfrm>
          <a:prstGeom prst="straightConnector1">
            <a:avLst/>
          </a:prstGeom>
          <a:noFill/>
          <a:ln cap="flat" cmpd="sng" w="25400">
            <a:solidFill>
              <a:srgbClr val="000000"/>
            </a:solidFill>
            <a:prstDash val="solid"/>
            <a:miter lim="400000"/>
            <a:headEnd len="sm" w="sm" type="none"/>
            <a:tailEnd len="sm" w="sm" type="none"/>
          </a:ln>
        </p:spPr>
      </p:cxnSp>
      <p:sp>
        <p:nvSpPr>
          <p:cNvPr id="842" name="Google Shape;842;p48"/>
          <p:cNvSpPr/>
          <p:nvPr/>
        </p:nvSpPr>
        <p:spPr>
          <a:xfrm>
            <a:off x="3999498" y="1254241"/>
            <a:ext cx="2307590" cy="545611"/>
          </a:xfrm>
          <a:custGeom>
            <a:rect b="b" l="l" r="r" t="t"/>
            <a:pathLst>
              <a:path extrusionOk="0" h="16201" w="21600">
                <a:moveTo>
                  <a:pt x="0" y="16201"/>
                </a:moveTo>
                <a:cubicBezTo>
                  <a:pt x="7160" y="-5265"/>
                  <a:pt x="14360" y="-5399"/>
                  <a:pt x="21600" y="15798"/>
                </a:cubicBezTo>
              </a:path>
            </a:pathLst>
          </a:custGeom>
          <a:noFill/>
          <a:ln cap="flat" cmpd="sng" w="38100">
            <a:solidFill>
              <a:srgbClr val="000000"/>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Gill Sans"/>
              <a:ea typeface="Gill Sans"/>
              <a:cs typeface="Gill Sans"/>
              <a:sym typeface="Gill Sans"/>
            </a:endParaRPr>
          </a:p>
        </p:txBody>
      </p:sp>
      <p:sp>
        <p:nvSpPr>
          <p:cNvPr id="843" name="Google Shape;843;p48"/>
          <p:cNvSpPr/>
          <p:nvPr/>
        </p:nvSpPr>
        <p:spPr>
          <a:xfrm>
            <a:off x="4154598" y="1047044"/>
            <a:ext cx="538609" cy="379591"/>
          </a:xfrm>
          <a:prstGeom prst="rect">
            <a:avLst/>
          </a:prstGeom>
          <a:noFill/>
          <a:ln>
            <a:noFill/>
          </a:ln>
        </p:spPr>
        <p:txBody>
          <a:bodyPr anchorCtr="0" anchor="ctr" bIns="50800" lIns="50800" spcFirstLastPara="1" rIns="50800" wrap="square" tIns="50800">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slow</a:t>
            </a:r>
            <a:endParaRPr/>
          </a:p>
        </p:txBody>
      </p:sp>
      <p:sp>
        <p:nvSpPr>
          <p:cNvPr id="844" name="Google Shape;844;p48"/>
          <p:cNvSpPr txBox="1"/>
          <p:nvPr/>
        </p:nvSpPr>
        <p:spPr>
          <a:xfrm>
            <a:off x="3601943" y="3592838"/>
            <a:ext cx="270514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Layout is not disk-aware!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1" name="Shape 261"/>
        <p:cNvGrpSpPr/>
        <p:nvPr/>
      </p:nvGrpSpPr>
      <p:grpSpPr>
        <a:xfrm>
          <a:off x="0" y="0"/>
          <a:ext cx="0" cy="0"/>
          <a:chOff x="0" y="0"/>
          <a:chExt cx="0" cy="0"/>
        </a:xfrm>
      </p:grpSpPr>
      <p:sp>
        <p:nvSpPr>
          <p:cNvPr id="262" name="Google Shape;262;p22"/>
          <p:cNvSpPr txBox="1"/>
          <p:nvPr>
            <p:ph type="title"/>
          </p:nvPr>
        </p:nvSpPr>
        <p:spPr>
          <a:xfrm>
            <a:off x="457200" y="0"/>
            <a:ext cx="8229600" cy="857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Canonical Device</a:t>
            </a:r>
            <a:endParaRPr/>
          </a:p>
        </p:txBody>
      </p:sp>
      <p:sp>
        <p:nvSpPr>
          <p:cNvPr id="263" name="Google Shape;263;p22"/>
          <p:cNvSpPr txBox="1"/>
          <p:nvPr>
            <p:ph idx="1" type="body"/>
          </p:nvPr>
        </p:nvSpPr>
        <p:spPr>
          <a:xfrm>
            <a:off x="457200" y="1200151"/>
            <a:ext cx="8229600" cy="3394500"/>
          </a:xfrm>
          <a:prstGeom prst="rect">
            <a:avLst/>
          </a:prstGeom>
          <a:noFill/>
          <a:ln>
            <a:noFill/>
          </a:ln>
        </p:spPr>
        <p:txBody>
          <a:bodyPr anchorCtr="0" anchor="t" bIns="45700" lIns="91425" spcFirstLastPara="1" rIns="91425" wrap="square" tIns="45700">
            <a:normAutofit/>
          </a:bodyPr>
          <a:lstStyle/>
          <a:p>
            <a:pPr indent="-190500" lvl="0" marL="342900" rtl="0" algn="l">
              <a:spcBef>
                <a:spcPts val="0"/>
              </a:spcBef>
              <a:spcAft>
                <a:spcPts val="0"/>
              </a:spcAft>
              <a:buClr>
                <a:schemeClr val="dk1"/>
              </a:buClr>
              <a:buSzPts val="2400"/>
              <a:buNone/>
            </a:pPr>
            <a:r>
              <a:t/>
            </a:r>
            <a:endParaRPr/>
          </a:p>
        </p:txBody>
      </p:sp>
      <p:pic>
        <p:nvPicPr>
          <p:cNvPr id="264" name="Google Shape;264;p22"/>
          <p:cNvPicPr preferRelativeResize="0"/>
          <p:nvPr/>
        </p:nvPicPr>
        <p:blipFill>
          <a:blip r:embed="rId3">
            <a:alphaModFix/>
          </a:blip>
          <a:stretch>
            <a:fillRect/>
          </a:stretch>
        </p:blipFill>
        <p:spPr>
          <a:xfrm>
            <a:off x="1828800" y="1715084"/>
            <a:ext cx="5486403" cy="2364639"/>
          </a:xfrm>
          <a:prstGeom prst="rect">
            <a:avLst/>
          </a:prstGeom>
          <a:noFill/>
          <a:ln>
            <a:noFill/>
          </a:ln>
        </p:spPr>
      </p:pic>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49" name="Shape 849"/>
        <p:cNvGrpSpPr/>
        <p:nvPr/>
      </p:nvGrpSpPr>
      <p:grpSpPr>
        <a:xfrm>
          <a:off x="0" y="0"/>
          <a:ext cx="0" cy="0"/>
          <a:chOff x="0" y="0"/>
          <a:chExt cx="0" cy="0"/>
        </a:xfrm>
      </p:grpSpPr>
      <p:sp>
        <p:nvSpPr>
          <p:cNvPr id="850" name="Google Shape;850;p49"/>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100"/>
              <a:buFont typeface="Bebas Neue"/>
              <a:buNone/>
            </a:pPr>
            <a:r>
              <a:rPr b="0" i="0" lang="en-US" sz="4100" u="none" cap="none" strike="noStrike">
                <a:solidFill>
                  <a:schemeClr val="dk1"/>
                </a:solidFill>
                <a:latin typeface="Bebas Neue"/>
                <a:ea typeface="Bebas Neue"/>
                <a:cs typeface="Bebas Neue"/>
                <a:sym typeface="Bebas Neue"/>
              </a:rPr>
              <a:t>PLACEMENT Technique: Groups</a:t>
            </a:r>
            <a:endParaRPr/>
          </a:p>
        </p:txBody>
      </p:sp>
      <p:grpSp>
        <p:nvGrpSpPr>
          <p:cNvPr id="851" name="Google Shape;851;p49"/>
          <p:cNvGrpSpPr/>
          <p:nvPr/>
        </p:nvGrpSpPr>
        <p:grpSpPr>
          <a:xfrm>
            <a:off x="296713" y="1619024"/>
            <a:ext cx="2684214" cy="591968"/>
            <a:chOff x="0" y="0"/>
            <a:chExt cx="3817547" cy="1122545"/>
          </a:xfrm>
        </p:grpSpPr>
        <p:sp>
          <p:nvSpPr>
            <p:cNvPr id="852" name="Google Shape;852;p49"/>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D</a:t>
              </a:r>
              <a:endParaRPr/>
            </a:p>
          </p:txBody>
        </p:sp>
        <p:sp>
          <p:nvSpPr>
            <p:cNvPr id="853" name="Google Shape;853;p49"/>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S</a:t>
              </a:r>
              <a:endParaRPr/>
            </a:p>
          </p:txBody>
        </p:sp>
        <p:sp>
          <p:nvSpPr>
            <p:cNvPr id="854" name="Google Shape;854;p49"/>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I</a:t>
              </a:r>
              <a:endParaRPr/>
            </a:p>
          </p:txBody>
        </p:sp>
        <p:sp>
          <p:nvSpPr>
            <p:cNvPr id="855" name="Google Shape;855;p49"/>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B</a:t>
              </a:r>
              <a:endParaRPr/>
            </a:p>
          </p:txBody>
        </p:sp>
      </p:grpSp>
      <p:sp>
        <p:nvSpPr>
          <p:cNvPr id="856" name="Google Shape;856;p49"/>
          <p:cNvSpPr/>
          <p:nvPr/>
        </p:nvSpPr>
        <p:spPr>
          <a:xfrm>
            <a:off x="1132104"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1900">
                <a:solidFill>
                  <a:schemeClr val="dk1"/>
                </a:solidFill>
                <a:latin typeface="Gill Sans"/>
                <a:ea typeface="Gill Sans"/>
                <a:cs typeface="Gill Sans"/>
                <a:sym typeface="Gill Sans"/>
              </a:rPr>
              <a:t>group 1</a:t>
            </a:r>
            <a:endParaRPr/>
          </a:p>
        </p:txBody>
      </p:sp>
      <p:sp>
        <p:nvSpPr>
          <p:cNvPr id="857" name="Google Shape;857;p49"/>
          <p:cNvSpPr/>
          <p:nvPr/>
        </p:nvSpPr>
        <p:spPr>
          <a:xfrm>
            <a:off x="149792" y="2172038"/>
            <a:ext cx="211873"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chemeClr val="dk1"/>
                </a:solidFill>
                <a:latin typeface="Gill Sans"/>
                <a:ea typeface="Gill Sans"/>
                <a:cs typeface="Gill Sans"/>
                <a:sym typeface="Gill Sans"/>
              </a:rPr>
              <a:t>0</a:t>
            </a:r>
            <a:endParaRPr/>
          </a:p>
        </p:txBody>
      </p:sp>
      <p:sp>
        <p:nvSpPr>
          <p:cNvPr id="858" name="Google Shape;858;p49"/>
          <p:cNvSpPr/>
          <p:nvPr/>
        </p:nvSpPr>
        <p:spPr>
          <a:xfrm>
            <a:off x="2833059" y="2172038"/>
            <a:ext cx="282731"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chemeClr val="dk1"/>
                </a:solidFill>
                <a:latin typeface="Gill Sans"/>
                <a:ea typeface="Gill Sans"/>
                <a:cs typeface="Gill Sans"/>
                <a:sym typeface="Gill Sans"/>
              </a:rPr>
              <a:t>G</a:t>
            </a:r>
            <a:endParaRPr/>
          </a:p>
        </p:txBody>
      </p:sp>
      <p:grpSp>
        <p:nvGrpSpPr>
          <p:cNvPr id="859" name="Google Shape;859;p49"/>
          <p:cNvGrpSpPr/>
          <p:nvPr/>
        </p:nvGrpSpPr>
        <p:grpSpPr>
          <a:xfrm>
            <a:off x="3034364" y="1619024"/>
            <a:ext cx="2684214" cy="591968"/>
            <a:chOff x="0" y="0"/>
            <a:chExt cx="3817547" cy="1122545"/>
          </a:xfrm>
        </p:grpSpPr>
        <p:sp>
          <p:nvSpPr>
            <p:cNvPr id="860" name="Google Shape;860;p49"/>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D</a:t>
              </a:r>
              <a:endParaRPr/>
            </a:p>
          </p:txBody>
        </p:sp>
        <p:sp>
          <p:nvSpPr>
            <p:cNvPr id="861" name="Google Shape;861;p49"/>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S</a:t>
              </a:r>
              <a:endParaRPr/>
            </a:p>
          </p:txBody>
        </p:sp>
        <p:sp>
          <p:nvSpPr>
            <p:cNvPr id="862" name="Google Shape;862;p49"/>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I</a:t>
              </a:r>
              <a:endParaRPr/>
            </a:p>
          </p:txBody>
        </p:sp>
        <p:sp>
          <p:nvSpPr>
            <p:cNvPr id="863" name="Google Shape;863;p49"/>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B</a:t>
              </a:r>
              <a:endParaRPr/>
            </a:p>
          </p:txBody>
        </p:sp>
      </p:grpSp>
      <p:sp>
        <p:nvSpPr>
          <p:cNvPr id="864" name="Google Shape;864;p49"/>
          <p:cNvSpPr/>
          <p:nvPr/>
        </p:nvSpPr>
        <p:spPr>
          <a:xfrm>
            <a:off x="5414418" y="2172038"/>
            <a:ext cx="430207"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chemeClr val="dk1"/>
                </a:solidFill>
                <a:latin typeface="Gill Sans"/>
                <a:ea typeface="Gill Sans"/>
                <a:cs typeface="Gill Sans"/>
                <a:sym typeface="Gill Sans"/>
              </a:rPr>
              <a:t>2G</a:t>
            </a:r>
            <a:endParaRPr/>
          </a:p>
        </p:txBody>
      </p:sp>
      <p:grpSp>
        <p:nvGrpSpPr>
          <p:cNvPr id="865" name="Google Shape;865;p49"/>
          <p:cNvGrpSpPr/>
          <p:nvPr/>
        </p:nvGrpSpPr>
        <p:grpSpPr>
          <a:xfrm>
            <a:off x="5772015" y="1619024"/>
            <a:ext cx="2684214" cy="591968"/>
            <a:chOff x="0" y="0"/>
            <a:chExt cx="3817547" cy="1122545"/>
          </a:xfrm>
        </p:grpSpPr>
        <p:sp>
          <p:nvSpPr>
            <p:cNvPr id="866" name="Google Shape;866;p49"/>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D</a:t>
              </a:r>
              <a:endParaRPr/>
            </a:p>
          </p:txBody>
        </p:sp>
        <p:sp>
          <p:nvSpPr>
            <p:cNvPr id="867" name="Google Shape;867;p49"/>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S</a:t>
              </a:r>
              <a:endParaRPr/>
            </a:p>
          </p:txBody>
        </p:sp>
        <p:sp>
          <p:nvSpPr>
            <p:cNvPr id="868" name="Google Shape;868;p49"/>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I</a:t>
              </a:r>
              <a:endParaRPr/>
            </a:p>
          </p:txBody>
        </p:sp>
        <p:sp>
          <p:nvSpPr>
            <p:cNvPr id="869" name="Google Shape;869;p49"/>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chemeClr val="lt1"/>
                  </a:solidFill>
                  <a:latin typeface="Helvetica Neue"/>
                  <a:ea typeface="Helvetica Neue"/>
                  <a:cs typeface="Helvetica Neue"/>
                  <a:sym typeface="Helvetica Neue"/>
                </a:rPr>
                <a:t>B</a:t>
              </a:r>
              <a:endParaRPr/>
            </a:p>
          </p:txBody>
        </p:sp>
      </p:grpSp>
      <p:sp>
        <p:nvSpPr>
          <p:cNvPr id="870" name="Google Shape;870;p49"/>
          <p:cNvSpPr/>
          <p:nvPr/>
        </p:nvSpPr>
        <p:spPr>
          <a:xfrm>
            <a:off x="8174514" y="2172038"/>
            <a:ext cx="430207" cy="418340"/>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300">
                <a:solidFill>
                  <a:schemeClr val="dk1"/>
                </a:solidFill>
                <a:latin typeface="Gill Sans"/>
                <a:ea typeface="Gill Sans"/>
                <a:cs typeface="Gill Sans"/>
                <a:sym typeface="Gill Sans"/>
              </a:rPr>
              <a:t>3G</a:t>
            </a:r>
            <a:endParaRPr/>
          </a:p>
        </p:txBody>
      </p:sp>
      <p:sp>
        <p:nvSpPr>
          <p:cNvPr id="871" name="Google Shape;871;p49"/>
          <p:cNvSpPr/>
          <p:nvPr/>
        </p:nvSpPr>
        <p:spPr>
          <a:xfrm>
            <a:off x="3869755"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1900">
                <a:solidFill>
                  <a:schemeClr val="dk1"/>
                </a:solidFill>
                <a:latin typeface="Gill Sans"/>
                <a:ea typeface="Gill Sans"/>
                <a:cs typeface="Gill Sans"/>
                <a:sym typeface="Gill Sans"/>
              </a:rPr>
              <a:t>group 2</a:t>
            </a:r>
            <a:endParaRPr/>
          </a:p>
        </p:txBody>
      </p:sp>
      <p:sp>
        <p:nvSpPr>
          <p:cNvPr id="872" name="Google Shape;872;p49"/>
          <p:cNvSpPr/>
          <p:nvPr/>
        </p:nvSpPr>
        <p:spPr>
          <a:xfrm>
            <a:off x="6607406"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1900">
                <a:solidFill>
                  <a:schemeClr val="dk1"/>
                </a:solidFill>
                <a:latin typeface="Gill Sans"/>
                <a:ea typeface="Gill Sans"/>
                <a:cs typeface="Gill Sans"/>
                <a:sym typeface="Gill Sans"/>
              </a:rPr>
              <a:t>group 3</a:t>
            </a:r>
            <a:endParaRPr/>
          </a:p>
        </p:txBody>
      </p:sp>
      <p:sp>
        <p:nvSpPr>
          <p:cNvPr id="873" name="Google Shape;873;p49"/>
          <p:cNvSpPr/>
          <p:nvPr/>
        </p:nvSpPr>
        <p:spPr>
          <a:xfrm>
            <a:off x="8509667" y="1573953"/>
            <a:ext cx="423469" cy="495284"/>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800">
                <a:solidFill>
                  <a:schemeClr val="lt1"/>
                </a:solidFill>
                <a:latin typeface="Gill Sans"/>
                <a:ea typeface="Gill Sans"/>
                <a:cs typeface="Gill Sans"/>
                <a:sym typeface="Gill Sans"/>
              </a:rPr>
              <a:t>…</a:t>
            </a:r>
            <a:endParaRPr/>
          </a:p>
        </p:txBody>
      </p:sp>
      <p:sp>
        <p:nvSpPr>
          <p:cNvPr id="874" name="Google Shape;874;p49"/>
          <p:cNvSpPr txBox="1"/>
          <p:nvPr/>
        </p:nvSpPr>
        <p:spPr>
          <a:xfrm>
            <a:off x="754941" y="2915560"/>
            <a:ext cx="5675596" cy="340839"/>
          </a:xfrm>
          <a:prstGeom prst="rect">
            <a:avLst/>
          </a:prstGeom>
          <a:noFill/>
          <a:ln>
            <a:noFill/>
          </a:ln>
        </p:spPr>
        <p:txBody>
          <a:bodyPr anchorCtr="0" anchor="t" bIns="28675" lIns="57375" spcFirstLastPara="1" rIns="57375" wrap="square" tIns="28675">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Key idea: Keep inode close to data</a:t>
            </a:r>
            <a:endParaRPr/>
          </a:p>
        </p:txBody>
      </p:sp>
      <p:sp>
        <p:nvSpPr>
          <p:cNvPr id="875" name="Google Shape;875;p49"/>
          <p:cNvSpPr txBox="1"/>
          <p:nvPr/>
        </p:nvSpPr>
        <p:spPr>
          <a:xfrm>
            <a:off x="793254" y="3652644"/>
            <a:ext cx="5675596" cy="334955"/>
          </a:xfrm>
          <a:prstGeom prst="rect">
            <a:avLst/>
          </a:prstGeom>
          <a:noFill/>
          <a:ln>
            <a:noFill/>
          </a:ln>
        </p:spPr>
        <p:txBody>
          <a:bodyPr anchorCtr="0" anchor="t" bIns="28675" lIns="57375" spcFirstLastPara="1" rIns="57375" wrap="square" tIns="28675">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Use groups across disks; </a:t>
            </a:r>
            <a:endParaRPr/>
          </a:p>
        </p:txBody>
      </p:sp>
      <p:sp>
        <p:nvSpPr>
          <p:cNvPr id="876" name="Google Shape;876;p49"/>
          <p:cNvSpPr/>
          <p:nvPr/>
        </p:nvSpPr>
        <p:spPr>
          <a:xfrm>
            <a:off x="818013" y="3987599"/>
            <a:ext cx="5206830" cy="341396"/>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800">
                <a:solidFill>
                  <a:srgbClr val="000000"/>
                </a:solidFill>
                <a:latin typeface="Gill Sans"/>
                <a:ea typeface="Gill Sans"/>
                <a:cs typeface="Gill Sans"/>
                <a:sym typeface="Gill Sans"/>
              </a:rPr>
              <a:t>Strategy: allocate inodes and data blocks in same group.</a:t>
            </a:r>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881" name="Shape 881"/>
        <p:cNvGrpSpPr/>
        <p:nvPr/>
      </p:nvGrpSpPr>
      <p:grpSpPr>
        <a:xfrm>
          <a:off x="0" y="0"/>
          <a:ext cx="0" cy="0"/>
          <a:chOff x="0" y="0"/>
          <a:chExt cx="0" cy="0"/>
        </a:xfrm>
      </p:grpSpPr>
      <p:sp>
        <p:nvSpPr>
          <p:cNvPr id="882" name="Google Shape;882;p50"/>
          <p:cNvSpPr txBox="1"/>
          <p:nvPr>
            <p:ph type="title"/>
          </p:nvPr>
        </p:nvSpPr>
        <p:spPr>
          <a:xfrm>
            <a:off x="408897" y="68797"/>
            <a:ext cx="7954055" cy="962375"/>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000000"/>
              </a:buClr>
              <a:buSzPts val="4100"/>
              <a:buFont typeface="Bebas Neue"/>
              <a:buNone/>
            </a:pPr>
            <a:r>
              <a:rPr b="0" i="0" lang="en-US" sz="4100" u="none" cap="none" strike="noStrike">
                <a:solidFill>
                  <a:srgbClr val="000000"/>
                </a:solidFill>
                <a:latin typeface="Bebas Neue"/>
                <a:ea typeface="Bebas Neue"/>
                <a:cs typeface="Bebas Neue"/>
                <a:sym typeface="Bebas Neue"/>
              </a:rPr>
              <a:t>REPLICATED SUPER BLOCKS</a:t>
            </a:r>
            <a:endParaRPr b="0" i="0" sz="4100" u="none" cap="none" strike="noStrike">
              <a:solidFill>
                <a:srgbClr val="000000"/>
              </a:solidFill>
              <a:latin typeface="Bebas Neue"/>
              <a:ea typeface="Bebas Neue"/>
              <a:cs typeface="Bebas Neue"/>
              <a:sym typeface="Bebas Neue"/>
            </a:endParaRPr>
          </a:p>
        </p:txBody>
      </p:sp>
      <p:grpSp>
        <p:nvGrpSpPr>
          <p:cNvPr id="883" name="Google Shape;883;p50"/>
          <p:cNvGrpSpPr/>
          <p:nvPr/>
        </p:nvGrpSpPr>
        <p:grpSpPr>
          <a:xfrm>
            <a:off x="296713" y="1619024"/>
            <a:ext cx="2684214" cy="591968"/>
            <a:chOff x="0" y="0"/>
            <a:chExt cx="3817547" cy="1122545"/>
          </a:xfrm>
        </p:grpSpPr>
        <p:sp>
          <p:nvSpPr>
            <p:cNvPr id="884" name="Google Shape;884;p50"/>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
              </a:r>
              <a:endParaRPr/>
            </a:p>
          </p:txBody>
        </p:sp>
        <p:sp>
          <p:nvSpPr>
            <p:cNvPr id="885" name="Google Shape;885;p50"/>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S</a:t>
              </a:r>
              <a:endParaRPr/>
            </a:p>
          </p:txBody>
        </p:sp>
        <p:sp>
          <p:nvSpPr>
            <p:cNvPr id="886" name="Google Shape;886;p50"/>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I</a:t>
              </a:r>
              <a:endParaRPr/>
            </a:p>
          </p:txBody>
        </p:sp>
        <p:sp>
          <p:nvSpPr>
            <p:cNvPr id="887" name="Google Shape;887;p50"/>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B</a:t>
              </a:r>
              <a:endParaRPr/>
            </a:p>
          </p:txBody>
        </p:sp>
      </p:grpSp>
      <p:sp>
        <p:nvSpPr>
          <p:cNvPr id="888" name="Google Shape;888;p50"/>
          <p:cNvSpPr/>
          <p:nvPr/>
        </p:nvSpPr>
        <p:spPr>
          <a:xfrm>
            <a:off x="1132104"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900">
                <a:solidFill>
                  <a:srgbClr val="000000"/>
                </a:solidFill>
                <a:latin typeface="Gill Sans"/>
                <a:ea typeface="Gill Sans"/>
                <a:cs typeface="Gill Sans"/>
                <a:sym typeface="Gill Sans"/>
              </a:rPr>
              <a:t>group 1</a:t>
            </a:r>
            <a:endParaRPr/>
          </a:p>
        </p:txBody>
      </p:sp>
      <p:sp>
        <p:nvSpPr>
          <p:cNvPr id="889" name="Google Shape;889;p50"/>
          <p:cNvSpPr/>
          <p:nvPr/>
        </p:nvSpPr>
        <p:spPr>
          <a:xfrm>
            <a:off x="149792" y="2172038"/>
            <a:ext cx="211873" cy="41834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53585F"/>
                </a:solidFill>
                <a:latin typeface="Gill Sans"/>
                <a:ea typeface="Gill Sans"/>
                <a:cs typeface="Gill Sans"/>
                <a:sym typeface="Gill Sans"/>
              </a:rPr>
              <a:t>0</a:t>
            </a:r>
            <a:endParaRPr/>
          </a:p>
        </p:txBody>
      </p:sp>
      <p:sp>
        <p:nvSpPr>
          <p:cNvPr id="890" name="Google Shape;890;p50"/>
          <p:cNvSpPr/>
          <p:nvPr/>
        </p:nvSpPr>
        <p:spPr>
          <a:xfrm>
            <a:off x="2833059" y="2172038"/>
            <a:ext cx="282731" cy="41834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53585F"/>
                </a:solidFill>
                <a:latin typeface="Gill Sans"/>
                <a:ea typeface="Gill Sans"/>
                <a:cs typeface="Gill Sans"/>
                <a:sym typeface="Gill Sans"/>
              </a:rPr>
              <a:t>G</a:t>
            </a:r>
            <a:endParaRPr/>
          </a:p>
        </p:txBody>
      </p:sp>
      <p:grpSp>
        <p:nvGrpSpPr>
          <p:cNvPr id="891" name="Google Shape;891;p50"/>
          <p:cNvGrpSpPr/>
          <p:nvPr/>
        </p:nvGrpSpPr>
        <p:grpSpPr>
          <a:xfrm>
            <a:off x="3034364" y="1619024"/>
            <a:ext cx="2684214" cy="591968"/>
            <a:chOff x="0" y="0"/>
            <a:chExt cx="3817547" cy="1122545"/>
          </a:xfrm>
        </p:grpSpPr>
        <p:sp>
          <p:nvSpPr>
            <p:cNvPr id="892" name="Google Shape;892;p50"/>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
              </a:r>
              <a:endParaRPr/>
            </a:p>
          </p:txBody>
        </p:sp>
        <p:sp>
          <p:nvSpPr>
            <p:cNvPr id="893" name="Google Shape;893;p50"/>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S</a:t>
              </a:r>
              <a:endParaRPr/>
            </a:p>
          </p:txBody>
        </p:sp>
        <p:sp>
          <p:nvSpPr>
            <p:cNvPr id="894" name="Google Shape;894;p50"/>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I</a:t>
              </a:r>
              <a:endParaRPr/>
            </a:p>
          </p:txBody>
        </p:sp>
        <p:sp>
          <p:nvSpPr>
            <p:cNvPr id="895" name="Google Shape;895;p50"/>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B</a:t>
              </a:r>
              <a:endParaRPr/>
            </a:p>
          </p:txBody>
        </p:sp>
      </p:grpSp>
      <p:sp>
        <p:nvSpPr>
          <p:cNvPr id="896" name="Google Shape;896;p50"/>
          <p:cNvSpPr/>
          <p:nvPr/>
        </p:nvSpPr>
        <p:spPr>
          <a:xfrm>
            <a:off x="5414418" y="2172038"/>
            <a:ext cx="430207" cy="41834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53585F"/>
                </a:solidFill>
                <a:latin typeface="Gill Sans"/>
                <a:ea typeface="Gill Sans"/>
                <a:cs typeface="Gill Sans"/>
                <a:sym typeface="Gill Sans"/>
              </a:rPr>
              <a:t>2G</a:t>
            </a:r>
            <a:endParaRPr/>
          </a:p>
        </p:txBody>
      </p:sp>
      <p:grpSp>
        <p:nvGrpSpPr>
          <p:cNvPr id="897" name="Google Shape;897;p50"/>
          <p:cNvGrpSpPr/>
          <p:nvPr/>
        </p:nvGrpSpPr>
        <p:grpSpPr>
          <a:xfrm>
            <a:off x="5772015" y="1619024"/>
            <a:ext cx="2684214" cy="591968"/>
            <a:chOff x="0" y="0"/>
            <a:chExt cx="3817547" cy="1122545"/>
          </a:xfrm>
        </p:grpSpPr>
        <p:sp>
          <p:nvSpPr>
            <p:cNvPr id="898" name="Google Shape;898;p50"/>
            <p:cNvSpPr/>
            <p:nvPr/>
          </p:nvSpPr>
          <p:spPr>
            <a:xfrm>
              <a:off x="1746826" y="0"/>
              <a:ext cx="2070721" cy="1122545"/>
            </a:xfrm>
            <a:prstGeom prst="rect">
              <a:avLst/>
            </a:prstGeom>
            <a:solidFill>
              <a:srgbClr val="0065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D</a:t>
              </a:r>
              <a:endParaRPr/>
            </a:p>
          </p:txBody>
        </p:sp>
        <p:sp>
          <p:nvSpPr>
            <p:cNvPr id="899" name="Google Shape;899;p50"/>
            <p:cNvSpPr/>
            <p:nvPr/>
          </p:nvSpPr>
          <p:spPr>
            <a:xfrm>
              <a:off x="0" y="0"/>
              <a:ext cx="431902" cy="1122545"/>
            </a:xfrm>
            <a:prstGeom prst="rect">
              <a:avLst/>
            </a:prstGeom>
            <a:solidFill>
              <a:srgbClr val="5747C1"/>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S</a:t>
              </a:r>
              <a:endParaRPr/>
            </a:p>
          </p:txBody>
        </p:sp>
        <p:sp>
          <p:nvSpPr>
            <p:cNvPr id="900" name="Google Shape;900;p50"/>
            <p:cNvSpPr/>
            <p:nvPr/>
          </p:nvSpPr>
          <p:spPr>
            <a:xfrm>
              <a:off x="973518" y="0"/>
              <a:ext cx="718451" cy="1122545"/>
            </a:xfrm>
            <a:prstGeom prst="rect">
              <a:avLst/>
            </a:prstGeom>
            <a:solidFill>
              <a:srgbClr val="308B16"/>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I</a:t>
              </a:r>
              <a:endParaRPr/>
            </a:p>
          </p:txBody>
        </p:sp>
        <p:sp>
          <p:nvSpPr>
            <p:cNvPr id="901" name="Google Shape;901;p50"/>
            <p:cNvSpPr/>
            <p:nvPr/>
          </p:nvSpPr>
          <p:spPr>
            <a:xfrm>
              <a:off x="486759" y="0"/>
              <a:ext cx="431903" cy="1122545"/>
            </a:xfrm>
            <a:prstGeom prst="rect">
              <a:avLst/>
            </a:prstGeom>
            <a:solidFill>
              <a:srgbClr val="BC8027"/>
            </a:solidFill>
            <a:ln cap="flat" cmpd="sng" w="38100">
              <a:solidFill>
                <a:srgbClr val="FFFFFF"/>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lang="en-US" sz="2000">
                  <a:solidFill>
                    <a:srgbClr val="FFFFFF"/>
                  </a:solidFill>
                  <a:latin typeface="Helvetica Neue"/>
                  <a:ea typeface="Helvetica Neue"/>
                  <a:cs typeface="Helvetica Neue"/>
                  <a:sym typeface="Helvetica Neue"/>
                </a:rPr>
                <a:t>B</a:t>
              </a:r>
              <a:endParaRPr/>
            </a:p>
          </p:txBody>
        </p:sp>
      </p:grpSp>
      <p:sp>
        <p:nvSpPr>
          <p:cNvPr id="902" name="Google Shape;902;p50"/>
          <p:cNvSpPr/>
          <p:nvPr/>
        </p:nvSpPr>
        <p:spPr>
          <a:xfrm>
            <a:off x="8174514" y="2172038"/>
            <a:ext cx="430207" cy="41834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53585F"/>
                </a:solidFill>
                <a:latin typeface="Gill Sans"/>
                <a:ea typeface="Gill Sans"/>
                <a:cs typeface="Gill Sans"/>
                <a:sym typeface="Gill Sans"/>
              </a:rPr>
              <a:t>3G</a:t>
            </a:r>
            <a:endParaRPr/>
          </a:p>
        </p:txBody>
      </p:sp>
      <p:sp>
        <p:nvSpPr>
          <p:cNvPr id="903" name="Google Shape;903;p50"/>
          <p:cNvSpPr/>
          <p:nvPr/>
        </p:nvSpPr>
        <p:spPr>
          <a:xfrm>
            <a:off x="3869755"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900">
                <a:solidFill>
                  <a:schemeClr val="dk1"/>
                </a:solidFill>
                <a:latin typeface="Gill Sans"/>
                <a:ea typeface="Gill Sans"/>
                <a:cs typeface="Gill Sans"/>
                <a:sym typeface="Gill Sans"/>
              </a:rPr>
              <a:t>group 2</a:t>
            </a:r>
            <a:endParaRPr/>
          </a:p>
        </p:txBody>
      </p:sp>
      <p:sp>
        <p:nvSpPr>
          <p:cNvPr id="904" name="Google Shape;904;p50"/>
          <p:cNvSpPr/>
          <p:nvPr/>
        </p:nvSpPr>
        <p:spPr>
          <a:xfrm>
            <a:off x="6607406" y="2249696"/>
            <a:ext cx="826418" cy="356785"/>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1900">
                <a:solidFill>
                  <a:srgbClr val="000000"/>
                </a:solidFill>
                <a:latin typeface="Gill Sans"/>
                <a:ea typeface="Gill Sans"/>
                <a:cs typeface="Gill Sans"/>
                <a:sym typeface="Gill Sans"/>
              </a:rPr>
              <a:t>group 3</a:t>
            </a:r>
            <a:endParaRPr/>
          </a:p>
        </p:txBody>
      </p:sp>
      <p:sp>
        <p:nvSpPr>
          <p:cNvPr id="905" name="Google Shape;905;p50"/>
          <p:cNvSpPr/>
          <p:nvPr/>
        </p:nvSpPr>
        <p:spPr>
          <a:xfrm>
            <a:off x="8509667" y="1573953"/>
            <a:ext cx="423469" cy="495284"/>
          </a:xfrm>
          <a:prstGeom prst="rect">
            <a:avLst/>
          </a:prstGeom>
          <a:noFill/>
          <a:ln>
            <a:noFill/>
          </a:ln>
        </p:spPr>
        <p:txBody>
          <a:bodyPr anchorCtr="0" anchor="ctr" bIns="31875" lIns="31875" spcFirstLastPara="1" rIns="31875" wrap="square" tIns="31875">
            <a:noAutofit/>
          </a:bodyPr>
          <a:lstStyle/>
          <a:p>
            <a:pPr indent="0" lvl="0" marL="0" marR="0" rtl="0" algn="ctr">
              <a:spcBef>
                <a:spcPts val="0"/>
              </a:spcBef>
              <a:spcAft>
                <a:spcPts val="0"/>
              </a:spcAft>
              <a:buNone/>
            </a:pPr>
            <a:r>
              <a:rPr lang="en-US" sz="2800">
                <a:solidFill>
                  <a:srgbClr val="FFFFFF"/>
                </a:solidFill>
                <a:latin typeface="Gill Sans"/>
                <a:ea typeface="Gill Sans"/>
                <a:cs typeface="Gill Sans"/>
                <a:sym typeface="Gill Sans"/>
              </a:rPr>
              <a:t>…</a:t>
            </a:r>
            <a:endParaRPr/>
          </a:p>
        </p:txBody>
      </p:sp>
      <p:sp>
        <p:nvSpPr>
          <p:cNvPr id="906" name="Google Shape;906;p50"/>
          <p:cNvSpPr/>
          <p:nvPr/>
        </p:nvSpPr>
        <p:spPr>
          <a:xfrm>
            <a:off x="1575107" y="2834006"/>
            <a:ext cx="4941339" cy="418340"/>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lang="en-US" sz="2300">
                <a:solidFill>
                  <a:srgbClr val="FFFFFF"/>
                </a:solidFill>
                <a:latin typeface="Gill Sans"/>
                <a:ea typeface="Gill Sans"/>
                <a:cs typeface="Gill Sans"/>
                <a:sym typeface="Gill Sans"/>
              </a:rPr>
              <a:t>Is it useful to have multiple super blocks?</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1" name="Shape 911"/>
        <p:cNvGrpSpPr/>
        <p:nvPr/>
      </p:nvGrpSpPr>
      <p:grpSpPr>
        <a:xfrm>
          <a:off x="0" y="0"/>
          <a:ext cx="0" cy="0"/>
          <a:chOff x="0" y="0"/>
          <a:chExt cx="0" cy="0"/>
        </a:xfrm>
      </p:grpSpPr>
      <p:sp>
        <p:nvSpPr>
          <p:cNvPr id="912" name="Google Shape;912;p5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4100"/>
              <a:buFont typeface="Bebas Neue"/>
              <a:buNone/>
            </a:pPr>
            <a:r>
              <a:rPr lang="en-US" sz="4100"/>
              <a:t>FFS </a:t>
            </a:r>
            <a:r>
              <a:rPr b="0" i="0" lang="en-US" sz="4100" u="none" cap="none" strike="noStrike">
                <a:solidFill>
                  <a:schemeClr val="dk1"/>
                </a:solidFill>
                <a:latin typeface="Bebas Neue"/>
                <a:ea typeface="Bebas Neue"/>
                <a:cs typeface="Bebas Neue"/>
                <a:sym typeface="Bebas Neue"/>
              </a:rPr>
              <a:t>POLICY SUMMARY</a:t>
            </a:r>
            <a:endParaRPr b="0" i="0" sz="4100" u="none" cap="none" strike="noStrike">
              <a:solidFill>
                <a:schemeClr val="dk1"/>
              </a:solidFill>
              <a:latin typeface="Bebas Neue"/>
              <a:ea typeface="Bebas Neue"/>
              <a:cs typeface="Bebas Neue"/>
              <a:sym typeface="Bebas Neue"/>
            </a:endParaRPr>
          </a:p>
        </p:txBody>
      </p:sp>
      <p:sp>
        <p:nvSpPr>
          <p:cNvPr id="913" name="Google Shape;913;p51"/>
          <p:cNvSpPr txBox="1"/>
          <p:nvPr>
            <p:ph idx="4294967295" type="body"/>
          </p:nvPr>
        </p:nvSpPr>
        <p:spPr>
          <a:xfrm>
            <a:off x="228426" y="1157709"/>
            <a:ext cx="8789618" cy="3711938"/>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000000"/>
              </a:buClr>
              <a:buSzPts val="1800"/>
              <a:buNone/>
            </a:pPr>
            <a:r>
              <a:rPr lang="en-US" sz="1800">
                <a:latin typeface="Gill Sans"/>
                <a:ea typeface="Gill Sans"/>
                <a:cs typeface="Gill Sans"/>
                <a:sym typeface="Gill Sans"/>
              </a:rPr>
              <a:t>File inodes: allocate in same group with dir</a:t>
            </a:r>
            <a:endParaRPr/>
          </a:p>
          <a:p>
            <a:pPr indent="-342900" lvl="0" marL="342900" rtl="0" algn="l">
              <a:spcBef>
                <a:spcPts val="360"/>
              </a:spcBef>
              <a:spcAft>
                <a:spcPts val="0"/>
              </a:spcAft>
              <a:buClr>
                <a:srgbClr val="000000"/>
              </a:buClr>
              <a:buSzPts val="1800"/>
              <a:buNone/>
            </a:pPr>
            <a:r>
              <a:rPr lang="en-US" sz="1800">
                <a:latin typeface="Gill Sans"/>
                <a:ea typeface="Gill Sans"/>
                <a:cs typeface="Gill Sans"/>
                <a:sym typeface="Gill Sans"/>
              </a:rPr>
              <a:t>Dir inodes: allocate in new group with </a:t>
            </a:r>
            <a:r>
              <a:rPr lang="en-US" sz="1800">
                <a:solidFill>
                  <a:srgbClr val="C0504D"/>
                </a:solidFill>
                <a:latin typeface="Gill Sans"/>
                <a:ea typeface="Gill Sans"/>
                <a:cs typeface="Gill Sans"/>
                <a:sym typeface="Gill Sans"/>
              </a:rPr>
              <a:t>fewer used inodes than average group</a:t>
            </a:r>
            <a:endParaRPr/>
          </a:p>
          <a:p>
            <a:pPr indent="-342900" lvl="0" marL="342900" rtl="0" algn="l">
              <a:spcBef>
                <a:spcPts val="360"/>
              </a:spcBef>
              <a:spcAft>
                <a:spcPts val="0"/>
              </a:spcAft>
              <a:buClr>
                <a:srgbClr val="000000"/>
              </a:buClr>
              <a:buSzPts val="1800"/>
              <a:buNone/>
            </a:pPr>
            <a:r>
              <a:t/>
            </a:r>
            <a:endParaRPr sz="1800">
              <a:latin typeface="Gill Sans"/>
              <a:ea typeface="Gill Sans"/>
              <a:cs typeface="Gill Sans"/>
              <a:sym typeface="Gill Sans"/>
            </a:endParaRPr>
          </a:p>
          <a:p>
            <a:pPr indent="-342900" lvl="0" marL="342900" rtl="0" algn="l">
              <a:spcBef>
                <a:spcPts val="360"/>
              </a:spcBef>
              <a:spcAft>
                <a:spcPts val="0"/>
              </a:spcAft>
              <a:buClr>
                <a:srgbClr val="000000"/>
              </a:buClr>
              <a:buSzPts val="1800"/>
              <a:buNone/>
            </a:pPr>
            <a:r>
              <a:rPr lang="en-US" sz="1800">
                <a:latin typeface="Gill Sans"/>
                <a:ea typeface="Gill Sans"/>
                <a:cs typeface="Gill Sans"/>
                <a:sym typeface="Gill Sans"/>
              </a:rPr>
              <a:t>First data block: allocate near inode</a:t>
            </a:r>
            <a:endParaRPr/>
          </a:p>
          <a:p>
            <a:pPr indent="-342900" lvl="0" marL="342900" rtl="0" algn="l">
              <a:spcBef>
                <a:spcPts val="360"/>
              </a:spcBef>
              <a:spcAft>
                <a:spcPts val="0"/>
              </a:spcAft>
              <a:buClr>
                <a:srgbClr val="000000"/>
              </a:buClr>
              <a:buSzPts val="1800"/>
              <a:buNone/>
            </a:pPr>
            <a:r>
              <a:rPr lang="en-US" sz="1800">
                <a:latin typeface="Gill Sans"/>
                <a:ea typeface="Gill Sans"/>
                <a:cs typeface="Gill Sans"/>
                <a:sym typeface="Gill Sans"/>
              </a:rPr>
              <a:t>Other data blocks: allocate near previous block</a:t>
            </a:r>
            <a:endParaRPr/>
          </a:p>
          <a:p>
            <a:pPr indent="-342900" lvl="0" marL="342900" rtl="0" algn="l">
              <a:spcBef>
                <a:spcPts val="360"/>
              </a:spcBef>
              <a:spcAft>
                <a:spcPts val="0"/>
              </a:spcAft>
              <a:buClr>
                <a:srgbClr val="000000"/>
              </a:buClr>
              <a:buSzPts val="1800"/>
              <a:buNone/>
            </a:pPr>
            <a:r>
              <a:t/>
            </a:r>
            <a:endParaRPr sz="1800">
              <a:latin typeface="Gill Sans"/>
              <a:ea typeface="Gill Sans"/>
              <a:cs typeface="Gill Sans"/>
              <a:sym typeface="Gill Sans"/>
            </a:endParaRPr>
          </a:p>
          <a:p>
            <a:pPr indent="-342900" lvl="0" marL="342900" rtl="0" algn="l">
              <a:spcBef>
                <a:spcPts val="360"/>
              </a:spcBef>
              <a:spcAft>
                <a:spcPts val="0"/>
              </a:spcAft>
              <a:buClr>
                <a:srgbClr val="000000"/>
              </a:buClr>
              <a:buSzPts val="1800"/>
              <a:buNone/>
            </a:pPr>
            <a:r>
              <a:rPr lang="en-US" sz="1800">
                <a:latin typeface="Gill Sans"/>
                <a:ea typeface="Gill Sans"/>
                <a:cs typeface="Gill Sans"/>
                <a:sym typeface="Gill Sans"/>
              </a:rPr>
              <a:t>Large file data blocks: after 48KB, go to </a:t>
            </a:r>
            <a:r>
              <a:rPr lang="en-US" sz="1800">
                <a:solidFill>
                  <a:srgbClr val="C0504D"/>
                </a:solidFill>
                <a:latin typeface="Gill Sans"/>
                <a:ea typeface="Gill Sans"/>
                <a:cs typeface="Gill Sans"/>
                <a:sym typeface="Gill Sans"/>
              </a:rPr>
              <a:t>new </a:t>
            </a:r>
            <a:r>
              <a:rPr lang="en-US" sz="1800">
                <a:latin typeface="Gill Sans"/>
                <a:ea typeface="Gill Sans"/>
                <a:cs typeface="Gill Sans"/>
                <a:sym typeface="Gill Sans"/>
              </a:rPr>
              <a:t>group.  </a:t>
            </a:r>
            <a:endParaRPr sz="1800">
              <a:latin typeface="Gill Sans"/>
              <a:ea typeface="Gill Sans"/>
              <a:cs typeface="Gill Sans"/>
              <a:sym typeface="Gill Sans"/>
            </a:endParaRPr>
          </a:p>
          <a:p>
            <a:pPr indent="-342900" lvl="0" marL="342900" rtl="0" algn="l">
              <a:spcBef>
                <a:spcPts val="360"/>
              </a:spcBef>
              <a:spcAft>
                <a:spcPts val="0"/>
              </a:spcAft>
              <a:buClr>
                <a:srgbClr val="000000"/>
              </a:buClr>
              <a:buSzPts val="1800"/>
              <a:buNone/>
            </a:pPr>
            <a:r>
              <a:rPr lang="en-US" sz="1800">
                <a:latin typeface="Gill Sans"/>
                <a:ea typeface="Gill Sans"/>
                <a:cs typeface="Gill Sans"/>
                <a:sym typeface="Gill Sans"/>
              </a:rPr>
              <a:t>Move to another group (w/ </a:t>
            </a:r>
            <a:r>
              <a:rPr lang="en-US" sz="1800">
                <a:solidFill>
                  <a:srgbClr val="C0504D"/>
                </a:solidFill>
                <a:latin typeface="Gill Sans"/>
                <a:ea typeface="Gill Sans"/>
                <a:cs typeface="Gill Sans"/>
                <a:sym typeface="Gill Sans"/>
              </a:rPr>
              <a:t>fewer than avg blocks</a:t>
            </a:r>
            <a:r>
              <a:rPr lang="en-US" sz="1800">
                <a:latin typeface="Gill Sans"/>
                <a:ea typeface="Gill Sans"/>
                <a:cs typeface="Gill Sans"/>
                <a:sym typeface="Gill Sans"/>
              </a:rPr>
              <a:t>) every subsequent 1MB.</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7" name="Shape 917"/>
        <p:cNvGrpSpPr/>
        <p:nvPr/>
      </p:nvGrpSpPr>
      <p:grpSpPr>
        <a:xfrm>
          <a:off x="0" y="0"/>
          <a:ext cx="0" cy="0"/>
          <a:chOff x="0" y="0"/>
          <a:chExt cx="0" cy="0"/>
        </a:xfrm>
      </p:grpSpPr>
      <p:sp>
        <p:nvSpPr>
          <p:cNvPr id="918" name="Google Shape;918;p5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Question for You…</a:t>
            </a:r>
            <a:endParaRPr b="0" i="0" sz="3416" u="none" cap="none" strike="noStrike">
              <a:solidFill>
                <a:srgbClr val="C00000"/>
              </a:solidFill>
              <a:latin typeface="Bebas Neue"/>
              <a:ea typeface="Bebas Neue"/>
              <a:cs typeface="Bebas Neue"/>
              <a:sym typeface="Bebas Neue"/>
            </a:endParaRPr>
          </a:p>
        </p:txBody>
      </p:sp>
      <p:sp>
        <p:nvSpPr>
          <p:cNvPr id="919" name="Google Shape;919;p52"/>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fontScale="92500" lnSpcReduction="10000"/>
          </a:bodyPr>
          <a:lstStyle/>
          <a:p>
            <a:pPr indent="0" lvl="0" marL="0" rtl="0" algn="l">
              <a:spcBef>
                <a:spcPts val="0"/>
              </a:spcBef>
              <a:spcAft>
                <a:spcPts val="0"/>
              </a:spcAft>
              <a:buClr>
                <a:srgbClr val="000000"/>
              </a:buClr>
              <a:buSzPct val="100000"/>
              <a:buNone/>
            </a:pPr>
            <a:r>
              <a:rPr lang="en-US" sz="2004"/>
              <a:t>File system is </a:t>
            </a:r>
            <a:r>
              <a:rPr lang="en-US" sz="2004">
                <a:solidFill>
                  <a:srgbClr val="C00000"/>
                </a:solidFill>
              </a:rPr>
              <a:t>appending</a:t>
            </a:r>
            <a:r>
              <a:rPr lang="en-US" sz="2004"/>
              <a:t> to a file and must update:</a:t>
            </a:r>
            <a:endParaRPr sz="2004"/>
          </a:p>
          <a:p>
            <a:pPr indent="0" lvl="1" marL="221445" rtl="0" algn="l">
              <a:spcBef>
                <a:spcPts val="341"/>
              </a:spcBef>
              <a:spcAft>
                <a:spcPts val="0"/>
              </a:spcAft>
              <a:buClr>
                <a:srgbClr val="000000"/>
              </a:buClr>
              <a:buSzPct val="99945"/>
              <a:buNone/>
            </a:pPr>
            <a:r>
              <a:rPr lang="en-US" sz="1845"/>
              <a:t> - inode</a:t>
            </a:r>
            <a:endParaRPr/>
          </a:p>
          <a:p>
            <a:pPr indent="0" lvl="1" marL="221445" rtl="0" algn="l">
              <a:spcBef>
                <a:spcPts val="341"/>
              </a:spcBef>
              <a:spcAft>
                <a:spcPts val="0"/>
              </a:spcAft>
              <a:buClr>
                <a:srgbClr val="000000"/>
              </a:buClr>
              <a:buSzPct val="99945"/>
              <a:buNone/>
            </a:pPr>
            <a:r>
              <a:rPr lang="en-US" sz="1845"/>
              <a:t> - data bitmap</a:t>
            </a:r>
            <a:endParaRPr/>
          </a:p>
          <a:p>
            <a:pPr indent="0" lvl="1" marL="221445" rtl="0" algn="l">
              <a:spcBef>
                <a:spcPts val="341"/>
              </a:spcBef>
              <a:spcAft>
                <a:spcPts val="0"/>
              </a:spcAft>
              <a:buClr>
                <a:srgbClr val="000000"/>
              </a:buClr>
              <a:buSzPct val="99945"/>
              <a:buNone/>
            </a:pPr>
            <a:r>
              <a:rPr lang="en-US" sz="1845"/>
              <a:t> - data block</a:t>
            </a:r>
            <a:endParaRPr/>
          </a:p>
          <a:p>
            <a:pPr indent="0" lvl="0" marL="0" rtl="0" algn="l">
              <a:spcBef>
                <a:spcPts val="371"/>
              </a:spcBef>
              <a:spcAft>
                <a:spcPts val="0"/>
              </a:spcAft>
              <a:buClr>
                <a:srgbClr val="000000"/>
              </a:buClr>
              <a:buSzPct val="100000"/>
              <a:buNone/>
            </a:pPr>
            <a:r>
              <a:rPr lang="en-US" sz="2004"/>
              <a:t>What happens if crash after only updating some blocks?</a:t>
            </a:r>
            <a:endParaRPr/>
          </a:p>
          <a:p>
            <a:pPr indent="0" lvl="1" marL="221445" rtl="0" algn="l">
              <a:spcBef>
                <a:spcPts val="361"/>
              </a:spcBef>
              <a:spcAft>
                <a:spcPts val="0"/>
              </a:spcAft>
              <a:buClr>
                <a:srgbClr val="000000"/>
              </a:buClr>
              <a:buSzPct val="100000"/>
              <a:buNone/>
            </a:pPr>
            <a:r>
              <a:rPr lang="en-US" sz="1951"/>
              <a:t>a) </a:t>
            </a:r>
            <a:r>
              <a:rPr b="1" lang="en-US" sz="1951"/>
              <a:t>bitmap</a:t>
            </a:r>
            <a:r>
              <a:rPr lang="en-US" sz="1951"/>
              <a:t>: </a:t>
            </a:r>
            <a:endParaRPr/>
          </a:p>
          <a:p>
            <a:pPr indent="0" lvl="1" marL="221445" rtl="0" algn="l">
              <a:spcBef>
                <a:spcPts val="361"/>
              </a:spcBef>
              <a:spcAft>
                <a:spcPts val="0"/>
              </a:spcAft>
              <a:buClr>
                <a:srgbClr val="000000"/>
              </a:buClr>
              <a:buSzPct val="100000"/>
              <a:buNone/>
            </a:pPr>
            <a:r>
              <a:rPr lang="en-US" sz="1951"/>
              <a:t>b) </a:t>
            </a:r>
            <a:r>
              <a:rPr b="1" lang="en-US" sz="1951"/>
              <a:t>data</a:t>
            </a:r>
            <a:r>
              <a:rPr lang="en-US" sz="1951"/>
              <a:t>: </a:t>
            </a:r>
            <a:endParaRPr/>
          </a:p>
          <a:p>
            <a:pPr indent="0" lvl="1" marL="221445" rtl="0" algn="l">
              <a:spcBef>
                <a:spcPts val="361"/>
              </a:spcBef>
              <a:spcAft>
                <a:spcPts val="0"/>
              </a:spcAft>
              <a:buClr>
                <a:srgbClr val="000000"/>
              </a:buClr>
              <a:buSzPct val="100000"/>
              <a:buNone/>
            </a:pPr>
            <a:r>
              <a:rPr lang="en-US" sz="1951"/>
              <a:t>c) </a:t>
            </a:r>
            <a:r>
              <a:rPr b="1" lang="en-US" sz="1951"/>
              <a:t>inode</a:t>
            </a:r>
            <a:r>
              <a:rPr lang="en-US" sz="1951"/>
              <a:t>: </a:t>
            </a:r>
            <a:endParaRPr/>
          </a:p>
          <a:p>
            <a:pPr indent="0" lvl="1" marL="221445" rtl="0" algn="l">
              <a:spcBef>
                <a:spcPts val="361"/>
              </a:spcBef>
              <a:spcAft>
                <a:spcPts val="0"/>
              </a:spcAft>
              <a:buClr>
                <a:srgbClr val="000000"/>
              </a:buClr>
              <a:buSzPct val="100000"/>
              <a:buNone/>
            </a:pPr>
            <a:r>
              <a:rPr lang="en-US" sz="1951"/>
              <a:t>d) </a:t>
            </a:r>
            <a:r>
              <a:rPr b="1" lang="en-US" sz="1951"/>
              <a:t>bitmap </a:t>
            </a:r>
            <a:r>
              <a:rPr lang="en-US" sz="1951"/>
              <a:t>and</a:t>
            </a:r>
            <a:r>
              <a:rPr b="1" lang="en-US" sz="1951"/>
              <a:t> data</a:t>
            </a:r>
            <a:r>
              <a:rPr lang="en-US" sz="1951"/>
              <a:t>: </a:t>
            </a:r>
            <a:endParaRPr/>
          </a:p>
          <a:p>
            <a:pPr indent="0" lvl="1" marL="221445" rtl="0" algn="l">
              <a:spcBef>
                <a:spcPts val="361"/>
              </a:spcBef>
              <a:spcAft>
                <a:spcPts val="0"/>
              </a:spcAft>
              <a:buClr>
                <a:srgbClr val="000000"/>
              </a:buClr>
              <a:buSzPct val="100000"/>
              <a:buNone/>
            </a:pPr>
            <a:r>
              <a:rPr lang="en-US" sz="1951"/>
              <a:t>e) </a:t>
            </a:r>
            <a:r>
              <a:rPr b="1" lang="en-US" sz="1951"/>
              <a:t>bitmap </a:t>
            </a:r>
            <a:r>
              <a:rPr lang="en-US" sz="1951"/>
              <a:t>and</a:t>
            </a:r>
            <a:r>
              <a:rPr b="1" lang="en-US" sz="1951"/>
              <a:t> inode</a:t>
            </a:r>
            <a:r>
              <a:rPr lang="en-US" sz="1951"/>
              <a:t>: </a:t>
            </a:r>
            <a:endParaRPr/>
          </a:p>
          <a:p>
            <a:pPr indent="0" lvl="1" marL="221445" rtl="0" algn="l">
              <a:spcBef>
                <a:spcPts val="361"/>
              </a:spcBef>
              <a:spcAft>
                <a:spcPts val="0"/>
              </a:spcAft>
              <a:buClr>
                <a:srgbClr val="000000"/>
              </a:buClr>
              <a:buSzPct val="100000"/>
              <a:buNone/>
            </a:pPr>
            <a:r>
              <a:rPr lang="en-US" sz="1951"/>
              <a:t>f) </a:t>
            </a:r>
            <a:r>
              <a:rPr b="1" lang="en-US" sz="1951"/>
              <a:t>data</a:t>
            </a:r>
            <a:r>
              <a:rPr lang="en-US" sz="1951"/>
              <a:t> and </a:t>
            </a:r>
            <a:r>
              <a:rPr b="1" lang="en-US" sz="1951"/>
              <a:t>inode</a:t>
            </a:r>
            <a:r>
              <a:rPr lang="en-US" sz="1951"/>
              <a:t>:</a:t>
            </a:r>
            <a:endParaRPr/>
          </a:p>
        </p:txBody>
      </p:sp>
      <p:sp>
        <p:nvSpPr>
          <p:cNvPr id="920" name="Google Shape;920;p52"/>
          <p:cNvSpPr/>
          <p:nvPr/>
        </p:nvSpPr>
        <p:spPr>
          <a:xfrm>
            <a:off x="3786034" y="2678447"/>
            <a:ext cx="110440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000000"/>
                </a:solidFill>
                <a:latin typeface="Gill Sans"/>
                <a:ea typeface="Gill Sans"/>
                <a:cs typeface="Gill Sans"/>
                <a:sym typeface="Gill Sans"/>
              </a:rPr>
              <a:t>lost block</a:t>
            </a:r>
            <a:endParaRPr/>
          </a:p>
        </p:txBody>
      </p:sp>
      <p:sp>
        <p:nvSpPr>
          <p:cNvPr id="921" name="Google Shape;921;p52"/>
          <p:cNvSpPr/>
          <p:nvPr/>
        </p:nvSpPr>
        <p:spPr>
          <a:xfrm>
            <a:off x="3786034" y="2970205"/>
            <a:ext cx="116089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000000"/>
                </a:solidFill>
                <a:latin typeface="Gill Sans"/>
                <a:ea typeface="Gill Sans"/>
                <a:cs typeface="Gill Sans"/>
                <a:sym typeface="Gill Sans"/>
              </a:rPr>
              <a:t>nothing bad</a:t>
            </a:r>
            <a:endParaRPr/>
          </a:p>
        </p:txBody>
      </p:sp>
      <p:sp>
        <p:nvSpPr>
          <p:cNvPr id="922" name="Google Shape;922;p52"/>
          <p:cNvSpPr/>
          <p:nvPr/>
        </p:nvSpPr>
        <p:spPr>
          <a:xfrm>
            <a:off x="3797464" y="3319926"/>
            <a:ext cx="4084901"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000000"/>
                </a:solidFill>
                <a:latin typeface="Gill Sans"/>
                <a:ea typeface="Gill Sans"/>
                <a:cs typeface="Gill Sans"/>
                <a:sym typeface="Gill Sans"/>
              </a:rPr>
              <a:t>point to garbage block, </a:t>
            </a:r>
            <a:r>
              <a:rPr b="1" lang="en-US" sz="1600">
                <a:solidFill>
                  <a:srgbClr val="C00000"/>
                </a:solidFill>
                <a:latin typeface="Gill Sans"/>
                <a:ea typeface="Gill Sans"/>
                <a:cs typeface="Gill Sans"/>
                <a:sym typeface="Gill Sans"/>
              </a:rPr>
              <a:t>another file may use</a:t>
            </a:r>
            <a:endParaRPr/>
          </a:p>
        </p:txBody>
      </p:sp>
      <p:sp>
        <p:nvSpPr>
          <p:cNvPr id="923" name="Google Shape;923;p52"/>
          <p:cNvSpPr/>
          <p:nvPr/>
        </p:nvSpPr>
        <p:spPr>
          <a:xfrm>
            <a:off x="3797464" y="3650000"/>
            <a:ext cx="1104405"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000000"/>
                </a:solidFill>
                <a:latin typeface="Gill Sans"/>
                <a:ea typeface="Gill Sans"/>
                <a:cs typeface="Gill Sans"/>
                <a:sym typeface="Gill Sans"/>
              </a:rPr>
              <a:t>lost block</a:t>
            </a:r>
            <a:endParaRPr/>
          </a:p>
        </p:txBody>
      </p:sp>
      <p:sp>
        <p:nvSpPr>
          <p:cNvPr id="924" name="Google Shape;924;p52"/>
          <p:cNvSpPr/>
          <p:nvPr/>
        </p:nvSpPr>
        <p:spPr>
          <a:xfrm>
            <a:off x="3786034" y="3896954"/>
            <a:ext cx="1550424"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00">
                <a:solidFill>
                  <a:srgbClr val="000000"/>
                </a:solidFill>
                <a:latin typeface="Gill Sans"/>
                <a:ea typeface="Gill Sans"/>
                <a:cs typeface="Gill Sans"/>
                <a:sym typeface="Gill Sans"/>
              </a:rPr>
              <a:t>point to garbage</a:t>
            </a:r>
            <a:endParaRPr/>
          </a:p>
        </p:txBody>
      </p:sp>
      <p:sp>
        <p:nvSpPr>
          <p:cNvPr id="925" name="Google Shape;925;p52"/>
          <p:cNvSpPr/>
          <p:nvPr/>
        </p:nvSpPr>
        <p:spPr>
          <a:xfrm>
            <a:off x="3797464" y="4192635"/>
            <a:ext cx="2130520" cy="3385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600">
                <a:solidFill>
                  <a:srgbClr val="C00000"/>
                </a:solidFill>
                <a:latin typeface="Gill Sans"/>
                <a:ea typeface="Gill Sans"/>
                <a:cs typeface="Gill Sans"/>
                <a:sym typeface="Gill Sans"/>
              </a:rPr>
              <a:t>another file may use</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30" name="Shape 930"/>
        <p:cNvGrpSpPr/>
        <p:nvPr/>
      </p:nvGrpSpPr>
      <p:grpSpPr>
        <a:xfrm>
          <a:off x="0" y="0"/>
          <a:ext cx="0" cy="0"/>
          <a:chOff x="0" y="0"/>
          <a:chExt cx="0" cy="0"/>
        </a:xfrm>
      </p:grpSpPr>
      <p:sp>
        <p:nvSpPr>
          <p:cNvPr id="931" name="Google Shape;931;p53"/>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t/>
            </a:r>
            <a:endParaRPr/>
          </a:p>
        </p:txBody>
      </p:sp>
      <p:sp>
        <p:nvSpPr>
          <p:cNvPr id="932" name="Google Shape;932;p53"/>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FFS problem?</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7" name="Shape 937"/>
        <p:cNvGrpSpPr/>
        <p:nvPr/>
      </p:nvGrpSpPr>
      <p:grpSpPr>
        <a:xfrm>
          <a:off x="0" y="0"/>
          <a:ext cx="0" cy="0"/>
          <a:chOff x="0" y="0"/>
          <a:chExt cx="0" cy="0"/>
        </a:xfrm>
      </p:grpSpPr>
      <p:sp>
        <p:nvSpPr>
          <p:cNvPr id="938" name="Google Shape;938;p54"/>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1100"/>
              <a:buFont typeface="Arial"/>
              <a:buNone/>
            </a:pPr>
            <a:r>
              <a:rPr lang="en-US"/>
              <a:t>Consistency and Journaling - </a:t>
            </a:r>
            <a:r>
              <a:rPr b="0" i="0" lang="en-US" sz="4100" u="none" cap="none" strike="noStrike">
                <a:solidFill>
                  <a:srgbClr val="000000"/>
                </a:solidFill>
                <a:latin typeface="Bebas Neue"/>
                <a:ea typeface="Bebas Neue"/>
                <a:cs typeface="Bebas Neue"/>
                <a:sym typeface="Bebas Neue"/>
              </a:rPr>
              <a:t>Fsck </a:t>
            </a:r>
            <a:endParaRPr b="0" i="0" sz="4100" u="none" cap="none" strike="noStrike">
              <a:solidFill>
                <a:srgbClr val="000000"/>
              </a:solidFill>
              <a:latin typeface="Bebas Neue"/>
              <a:ea typeface="Bebas Neue"/>
              <a:cs typeface="Bebas Neue"/>
              <a:sym typeface="Bebas Neue"/>
            </a:endParaRPr>
          </a:p>
        </p:txBody>
      </p:sp>
      <p:sp>
        <p:nvSpPr>
          <p:cNvPr id="939" name="Google Shape;939;p54"/>
          <p:cNvSpPr txBox="1"/>
          <p:nvPr>
            <p:ph idx="4294967295" type="body"/>
          </p:nvPr>
        </p:nvSpPr>
        <p:spPr>
          <a:xfrm>
            <a:off x="250637" y="1287237"/>
            <a:ext cx="8524270" cy="3657388"/>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0000"/>
              </a:buClr>
              <a:buSzPts val="1800"/>
              <a:buNone/>
            </a:pPr>
            <a:r>
              <a:rPr lang="en-US">
                <a:solidFill>
                  <a:srgbClr val="000000"/>
                </a:solidFill>
              </a:rPr>
              <a:t>Do superblocks match?</a:t>
            </a:r>
            <a:endParaRPr>
              <a:solidFill>
                <a:srgbClr val="000000"/>
              </a:solidFill>
            </a:endParaRPr>
          </a:p>
          <a:p>
            <a:pPr indent="0" lvl="0" marL="0" rtl="0" algn="l">
              <a:spcBef>
                <a:spcPts val="360"/>
              </a:spcBef>
              <a:spcAft>
                <a:spcPts val="0"/>
              </a:spcAft>
              <a:buClr>
                <a:srgbClr val="000000"/>
              </a:buClr>
              <a:buSzPts val="1800"/>
              <a:buNone/>
            </a:pPr>
            <a:r>
              <a:rPr b="1" lang="en-US" sz="1800"/>
              <a:t>Is the list of free blocks correct?</a:t>
            </a:r>
            <a:endParaRPr b="1">
              <a:solidFill>
                <a:srgbClr val="000000"/>
              </a:solidFill>
            </a:endParaRPr>
          </a:p>
          <a:p>
            <a:pPr indent="0" lvl="0" marL="0" rtl="0" algn="l">
              <a:spcBef>
                <a:spcPts val="360"/>
              </a:spcBef>
              <a:spcAft>
                <a:spcPts val="0"/>
              </a:spcAft>
              <a:buClr>
                <a:srgbClr val="000000"/>
              </a:buClr>
              <a:buSzPts val="1800"/>
              <a:buNone/>
            </a:pPr>
            <a:r>
              <a:rPr b="1" lang="en-US">
                <a:solidFill>
                  <a:srgbClr val="000000"/>
                </a:solidFill>
              </a:rPr>
              <a:t>Do number of dir entries equal inode link counts?</a:t>
            </a:r>
            <a:endParaRPr/>
          </a:p>
          <a:p>
            <a:pPr indent="0" lvl="0" marL="0" rtl="0" algn="l">
              <a:spcBef>
                <a:spcPts val="360"/>
              </a:spcBef>
              <a:spcAft>
                <a:spcPts val="0"/>
              </a:spcAft>
              <a:buClr>
                <a:srgbClr val="000000"/>
              </a:buClr>
              <a:buSzPts val="1800"/>
              <a:buNone/>
            </a:pPr>
            <a:r>
              <a:rPr b="1" lang="en-US">
                <a:solidFill>
                  <a:srgbClr val="000000"/>
                </a:solidFill>
              </a:rPr>
              <a:t>Do different inodes ever point to same block?</a:t>
            </a:r>
            <a:endParaRPr/>
          </a:p>
          <a:p>
            <a:pPr indent="0" lvl="0" marL="0" rtl="0" algn="l">
              <a:spcBef>
                <a:spcPts val="360"/>
              </a:spcBef>
              <a:spcAft>
                <a:spcPts val="0"/>
              </a:spcAft>
              <a:buClr>
                <a:srgbClr val="000000"/>
              </a:buClr>
              <a:buSzPts val="1800"/>
              <a:buNone/>
            </a:pPr>
            <a:r>
              <a:rPr b="1" lang="en-US">
                <a:solidFill>
                  <a:srgbClr val="000000"/>
                </a:solidFill>
              </a:rPr>
              <a:t>Are there any bad block pointers?</a:t>
            </a:r>
            <a:endParaRPr/>
          </a:p>
          <a:p>
            <a:pPr indent="0" lvl="0" marL="0" rtl="0" algn="l">
              <a:spcBef>
                <a:spcPts val="360"/>
              </a:spcBef>
              <a:spcAft>
                <a:spcPts val="0"/>
              </a:spcAft>
              <a:buClr>
                <a:srgbClr val="000000"/>
              </a:buClr>
              <a:buSzPts val="1800"/>
              <a:buNone/>
            </a:pPr>
            <a:r>
              <a:rPr lang="en-US">
                <a:solidFill>
                  <a:srgbClr val="000000"/>
                </a:solidFill>
              </a:rPr>
              <a:t>Do directories contain “.” and “..”?</a:t>
            </a:r>
            <a:endParaRPr>
              <a:solidFill>
                <a:srgbClr val="000000"/>
              </a:solidFill>
            </a:endParaRPr>
          </a:p>
          <a:p>
            <a:pPr indent="0" lvl="0" marL="0" rtl="0" algn="l">
              <a:spcBef>
                <a:spcPts val="360"/>
              </a:spcBef>
              <a:spcAft>
                <a:spcPts val="0"/>
              </a:spcAft>
              <a:buClr>
                <a:srgbClr val="000000"/>
              </a:buClr>
              <a:buSzPts val="1800"/>
              <a:buNone/>
            </a:pPr>
            <a:r>
              <a:rPr lang="en-US">
                <a:solidFill>
                  <a:srgbClr val="000000"/>
                </a:solidFill>
              </a:rPr>
              <a:t>…</a:t>
            </a:r>
            <a:endParaRPr>
              <a:solidFill>
                <a:srgbClr val="000000"/>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3" name="Shape 943"/>
        <p:cNvGrpSpPr/>
        <p:nvPr/>
      </p:nvGrpSpPr>
      <p:grpSpPr>
        <a:xfrm>
          <a:off x="0" y="0"/>
          <a:ext cx="0" cy="0"/>
          <a:chOff x="0" y="0"/>
          <a:chExt cx="0" cy="0"/>
        </a:xfrm>
      </p:grpSpPr>
      <p:sp>
        <p:nvSpPr>
          <p:cNvPr id="944" name="Google Shape;944;p55"/>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1100"/>
              <a:buFont typeface="Arial"/>
              <a:buNone/>
            </a:pPr>
            <a:r>
              <a:rPr lang="en-US"/>
              <a:t>Consistency and Journaling</a:t>
            </a:r>
            <a:endParaRPr/>
          </a:p>
        </p:txBody>
      </p:sp>
      <p:sp>
        <p:nvSpPr>
          <p:cNvPr id="945" name="Google Shape;945;p55"/>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a:t>How do you fix:</a:t>
            </a:r>
            <a:endParaRPr/>
          </a:p>
          <a:p>
            <a:pPr indent="-285750" lvl="1" marL="742950" rtl="0" algn="l">
              <a:spcBef>
                <a:spcPts val="480"/>
              </a:spcBef>
              <a:spcAft>
                <a:spcPts val="0"/>
              </a:spcAft>
              <a:buClr>
                <a:schemeClr val="dk1"/>
              </a:buClr>
              <a:buSzPts val="2400"/>
              <a:buChar char="–"/>
            </a:pPr>
            <a:r>
              <a:rPr lang="en-US"/>
              <a:t>Directory entry points to inode, but inode link count is zero</a:t>
            </a:r>
            <a:endParaRPr/>
          </a:p>
          <a:p>
            <a:pPr indent="-285750" lvl="1" marL="742950" rtl="0" algn="l">
              <a:spcBef>
                <a:spcPts val="480"/>
              </a:spcBef>
              <a:spcAft>
                <a:spcPts val="0"/>
              </a:spcAft>
              <a:buClr>
                <a:schemeClr val="dk1"/>
              </a:buClr>
              <a:buSzPts val="2400"/>
              <a:buChar char="–"/>
            </a:pPr>
            <a:r>
              <a:rPr lang="en-US"/>
              <a:t>Two files point to the same block</a:t>
            </a:r>
            <a:endParaRPr/>
          </a:p>
          <a:p>
            <a:pPr indent="-285750" lvl="1" marL="742950" rtl="0" algn="l">
              <a:spcBef>
                <a:spcPts val="480"/>
              </a:spcBef>
              <a:spcAft>
                <a:spcPts val="0"/>
              </a:spcAft>
              <a:buClr>
                <a:schemeClr val="dk1"/>
              </a:buClr>
              <a:buSzPts val="2400"/>
              <a:buChar char="–"/>
            </a:pPr>
            <a:r>
              <a:rPr lang="en-US"/>
              <a:t>Inode has link count = 2, but not referenced by any directories</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49" name="Shape 949"/>
        <p:cNvGrpSpPr/>
        <p:nvPr/>
      </p:nvGrpSpPr>
      <p:grpSpPr>
        <a:xfrm>
          <a:off x="0" y="0"/>
          <a:ext cx="0" cy="0"/>
          <a:chOff x="0" y="0"/>
          <a:chExt cx="0" cy="0"/>
        </a:xfrm>
      </p:grpSpPr>
      <p:sp>
        <p:nvSpPr>
          <p:cNvPr id="950" name="Google Shape;950;p56"/>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Writeback Journal</a:t>
            </a:r>
            <a:endParaRPr/>
          </a:p>
        </p:txBody>
      </p:sp>
      <p:sp>
        <p:nvSpPr>
          <p:cNvPr id="951" name="Google Shape;951;p56"/>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52" name="Google Shape;952;p56"/>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53" name="Google Shape;953;p56"/>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a:t>
            </a:r>
            <a:endParaRPr b="1" sz="1582">
              <a:solidFill>
                <a:srgbClr val="FFFFFF"/>
              </a:solidFill>
              <a:latin typeface="Helvetica Neue"/>
              <a:ea typeface="Helvetica Neue"/>
              <a:cs typeface="Helvetica Neue"/>
              <a:sym typeface="Helvetica Neue"/>
            </a:endParaRPr>
          </a:p>
        </p:txBody>
      </p:sp>
      <p:sp>
        <p:nvSpPr>
          <p:cNvPr id="954" name="Google Shape;954;p56"/>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55" name="Google Shape;955;p56"/>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56" name="Google Shape;956;p56"/>
          <p:cNvSpPr/>
          <p:nvPr/>
        </p:nvSpPr>
        <p:spPr>
          <a:xfrm>
            <a:off x="1602961"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957" name="Google Shape;957;p56"/>
          <p:cNvSpPr/>
          <p:nvPr/>
        </p:nvSpPr>
        <p:spPr>
          <a:xfrm>
            <a:off x="4015908"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958" name="Google Shape;958;p56"/>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959" name="Google Shape;959;p56"/>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60" name="Google Shape;960;p56"/>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61" name="Google Shape;961;p56"/>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62" name="Google Shape;962;p56"/>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63" name="Google Shape;963;p56"/>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64" name="Google Shape;964;p56"/>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rgbClr val="FFFFFF"/>
              </a:solidFill>
              <a:latin typeface="Gill Sans"/>
              <a:ea typeface="Gill Sans"/>
              <a:cs typeface="Gill Sans"/>
              <a:sym typeface="Gill Sans"/>
            </a:endParaRPr>
          </a:p>
        </p:txBody>
      </p:sp>
      <p:sp>
        <p:nvSpPr>
          <p:cNvPr id="965" name="Google Shape;965;p56"/>
          <p:cNvSpPr/>
          <p:nvPr/>
        </p:nvSpPr>
        <p:spPr>
          <a:xfrm>
            <a:off x="4498498"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966" name="Google Shape;966;p56"/>
          <p:cNvSpPr/>
          <p:nvPr/>
        </p:nvSpPr>
        <p:spPr>
          <a:xfrm>
            <a:off x="7346711"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967" name="Google Shape;967;p56"/>
          <p:cNvSpPr/>
          <p:nvPr/>
        </p:nvSpPr>
        <p:spPr>
          <a:xfrm>
            <a:off x="685712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968" name="Google Shape;968;p56"/>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969" name="Google Shape;969;p56"/>
          <p:cNvSpPr/>
          <p:nvPr/>
        </p:nvSpPr>
        <p:spPr>
          <a:xfrm>
            <a:off x="2085550"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970" name="Google Shape;970;p56"/>
          <p:cNvSpPr/>
          <p:nvPr/>
        </p:nvSpPr>
        <p:spPr>
          <a:xfrm>
            <a:off x="256813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971" name="Google Shape;971;p56"/>
          <p:cNvSpPr/>
          <p:nvPr/>
        </p:nvSpPr>
        <p:spPr>
          <a:xfrm>
            <a:off x="305072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972" name="Google Shape;972;p56"/>
          <p:cNvSpPr/>
          <p:nvPr/>
        </p:nvSpPr>
        <p:spPr>
          <a:xfrm>
            <a:off x="353331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973" name="Google Shape;973;p56"/>
          <p:cNvSpPr/>
          <p:nvPr/>
        </p:nvSpPr>
        <p:spPr>
          <a:xfrm>
            <a:off x="4981087"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974" name="Google Shape;974;p56"/>
          <p:cNvSpPr/>
          <p:nvPr/>
        </p:nvSpPr>
        <p:spPr>
          <a:xfrm>
            <a:off x="5463676"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975" name="Google Shape;975;p56"/>
          <p:cNvSpPr/>
          <p:nvPr/>
        </p:nvSpPr>
        <p:spPr>
          <a:xfrm>
            <a:off x="5946266"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976" name="Google Shape;976;p56"/>
          <p:cNvSpPr/>
          <p:nvPr/>
        </p:nvSpPr>
        <p:spPr>
          <a:xfrm>
            <a:off x="638153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10</a:t>
            </a:r>
            <a:endParaRPr/>
          </a:p>
        </p:txBody>
      </p:sp>
      <p:sp>
        <p:nvSpPr>
          <p:cNvPr id="977" name="Google Shape;977;p56"/>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978" name="Google Shape;978;p56"/>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979" name="Google Shape;979;p56"/>
          <p:cNvSpPr/>
          <p:nvPr/>
        </p:nvSpPr>
        <p:spPr>
          <a:xfrm>
            <a:off x="7767554"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0</a:t>
            </a:r>
            <a:endParaRPr/>
          </a:p>
        </p:txBody>
      </p:sp>
      <p:sp>
        <p:nvSpPr>
          <p:cNvPr id="980" name="Google Shape;980;p56"/>
          <p:cNvSpPr/>
          <p:nvPr/>
        </p:nvSpPr>
        <p:spPr>
          <a:xfrm>
            <a:off x="7857980"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13</a:t>
            </a:r>
            <a:endParaRPr sz="1477">
              <a:solidFill>
                <a:schemeClr val="dk1"/>
              </a:solidFill>
              <a:latin typeface="Gill Sans"/>
              <a:ea typeface="Gill Sans"/>
              <a:cs typeface="Gill Sans"/>
              <a:sym typeface="Gill Sans"/>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984" name="Shape 984"/>
        <p:cNvGrpSpPr/>
        <p:nvPr/>
      </p:nvGrpSpPr>
      <p:grpSpPr>
        <a:xfrm>
          <a:off x="0" y="0"/>
          <a:ext cx="0" cy="0"/>
          <a:chOff x="0" y="0"/>
          <a:chExt cx="0" cy="0"/>
        </a:xfrm>
      </p:grpSpPr>
      <p:sp>
        <p:nvSpPr>
          <p:cNvPr id="985" name="Google Shape;985;p57"/>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Writeback Journal</a:t>
            </a:r>
            <a:endParaRPr/>
          </a:p>
        </p:txBody>
      </p:sp>
      <p:sp>
        <p:nvSpPr>
          <p:cNvPr id="986" name="Google Shape;986;p57"/>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87" name="Google Shape;987;p57"/>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88" name="Google Shape;988;p57"/>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a:t>
            </a:r>
            <a:endParaRPr b="1" sz="1582">
              <a:solidFill>
                <a:srgbClr val="FFFFFF"/>
              </a:solidFill>
              <a:latin typeface="Helvetica Neue"/>
              <a:ea typeface="Helvetica Neue"/>
              <a:cs typeface="Helvetica Neue"/>
              <a:sym typeface="Helvetica Neue"/>
            </a:endParaRPr>
          </a:p>
        </p:txBody>
      </p:sp>
      <p:sp>
        <p:nvSpPr>
          <p:cNvPr id="989" name="Google Shape;989;p57"/>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90" name="Google Shape;990;p57"/>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91" name="Google Shape;991;p57"/>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992" name="Google Shape;992;p57"/>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993" name="Google Shape;993;p57"/>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994" name="Google Shape;994;p57"/>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95" name="Google Shape;995;p57"/>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996" name="Google Shape;996;p57"/>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997" name="Google Shape;997;p57"/>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998" name="Google Shape;998;p57"/>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999" name="Google Shape;999;p57"/>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D’</a:t>
            </a:r>
            <a:endParaRPr sz="1582">
              <a:solidFill>
                <a:srgbClr val="FFFFFF"/>
              </a:solidFill>
              <a:latin typeface="Gill Sans"/>
              <a:ea typeface="Gill Sans"/>
              <a:cs typeface="Gill Sans"/>
              <a:sym typeface="Gill Sans"/>
            </a:endParaRPr>
          </a:p>
        </p:txBody>
      </p:sp>
      <p:sp>
        <p:nvSpPr>
          <p:cNvPr id="1000" name="Google Shape;1000;p57"/>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001" name="Google Shape;1001;p57"/>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002" name="Google Shape;1002;p57"/>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003" name="Google Shape;1003;p57"/>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004" name="Google Shape;1004;p57"/>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005" name="Google Shape;1005;p57"/>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006" name="Google Shape;1006;p57"/>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007" name="Google Shape;1007;p57"/>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008" name="Google Shape;1008;p57"/>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009" name="Google Shape;1009;p57"/>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010" name="Google Shape;1010;p57"/>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011" name="Google Shape;1011;p57"/>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sp>
        <p:nvSpPr>
          <p:cNvPr id="1012" name="Google Shape;1012;p57"/>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013" name="Google Shape;1013;p57"/>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014" name="Google Shape;1014;p57"/>
          <p:cNvSpPr/>
          <p:nvPr/>
        </p:nvSpPr>
        <p:spPr>
          <a:xfrm>
            <a:off x="7767554"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0</a:t>
            </a:r>
            <a:endParaRPr/>
          </a:p>
        </p:txBody>
      </p:sp>
      <p:sp>
        <p:nvSpPr>
          <p:cNvPr id="1015" name="Google Shape;1015;p57"/>
          <p:cNvSpPr/>
          <p:nvPr/>
        </p:nvSpPr>
        <p:spPr>
          <a:xfrm>
            <a:off x="7857980"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13</a:t>
            </a:r>
            <a:endParaRPr sz="1477">
              <a:solidFill>
                <a:schemeClr val="dk1"/>
              </a:solidFill>
              <a:latin typeface="Gill Sans"/>
              <a:ea typeface="Gill Sans"/>
              <a:cs typeface="Gill Sans"/>
              <a:sym typeface="Gill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19" name="Shape 1019"/>
        <p:cNvGrpSpPr/>
        <p:nvPr/>
      </p:nvGrpSpPr>
      <p:grpSpPr>
        <a:xfrm>
          <a:off x="0" y="0"/>
          <a:ext cx="0" cy="0"/>
          <a:chOff x="0" y="0"/>
          <a:chExt cx="0" cy="0"/>
        </a:xfrm>
      </p:grpSpPr>
      <p:sp>
        <p:nvSpPr>
          <p:cNvPr id="1020" name="Google Shape;1020;p5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Writeback Journal</a:t>
            </a:r>
            <a:endParaRPr/>
          </a:p>
        </p:txBody>
      </p:sp>
      <p:sp>
        <p:nvSpPr>
          <p:cNvPr id="1021" name="Google Shape;1021;p58"/>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22" name="Google Shape;1022;p58"/>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23" name="Google Shape;1023;p58"/>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a:t>
            </a:r>
            <a:endParaRPr/>
          </a:p>
        </p:txBody>
      </p:sp>
      <p:sp>
        <p:nvSpPr>
          <p:cNvPr id="1024" name="Google Shape;1024;p58"/>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25" name="Google Shape;1025;p58"/>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26" name="Google Shape;1026;p58"/>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027" name="Google Shape;1027;p58"/>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028" name="Google Shape;1028;p58"/>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029" name="Google Shape;1029;p58"/>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30" name="Google Shape;1030;p58"/>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31" name="Google Shape;1031;p58"/>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032" name="Google Shape;1032;p58"/>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033" name="Google Shape;1033;p58"/>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034" name="Google Shape;1034;p58"/>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D’</a:t>
            </a:r>
            <a:endParaRPr sz="1582">
              <a:solidFill>
                <a:srgbClr val="FFFFFF"/>
              </a:solidFill>
              <a:latin typeface="Gill Sans"/>
              <a:ea typeface="Gill Sans"/>
              <a:cs typeface="Gill Sans"/>
              <a:sym typeface="Gill Sans"/>
            </a:endParaRPr>
          </a:p>
        </p:txBody>
      </p:sp>
      <p:sp>
        <p:nvSpPr>
          <p:cNvPr id="1035" name="Google Shape;1035;p58"/>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036" name="Google Shape;1036;p58"/>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037" name="Google Shape;1037;p58"/>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038" name="Google Shape;1038;p58"/>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039" name="Google Shape;1039;p58"/>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040" name="Google Shape;1040;p58"/>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041" name="Google Shape;1041;p58"/>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042" name="Google Shape;1042;p58"/>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043" name="Google Shape;1043;p58"/>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044" name="Google Shape;1044;p58"/>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045" name="Google Shape;1045;p58"/>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046" name="Google Shape;1046;p58"/>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sp>
        <p:nvSpPr>
          <p:cNvPr id="1047" name="Google Shape;1047;p58"/>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048" name="Google Shape;1048;p58"/>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049" name="Google Shape;1049;p58"/>
          <p:cNvSpPr/>
          <p:nvPr/>
        </p:nvSpPr>
        <p:spPr>
          <a:xfrm>
            <a:off x="7767554"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sz="1582">
              <a:solidFill>
                <a:srgbClr val="FFFFFF"/>
              </a:solidFill>
              <a:latin typeface="Gill Sans"/>
              <a:ea typeface="Gill Sans"/>
              <a:cs typeface="Gill Sans"/>
              <a:sym typeface="Gill Sans"/>
            </a:endParaRPr>
          </a:p>
        </p:txBody>
      </p:sp>
      <p:sp>
        <p:nvSpPr>
          <p:cNvPr id="1050" name="Google Shape;1050;p58"/>
          <p:cNvSpPr/>
          <p:nvPr/>
        </p:nvSpPr>
        <p:spPr>
          <a:xfrm>
            <a:off x="7857980"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13</a:t>
            </a:r>
            <a:endParaRPr sz="1477">
              <a:solidFill>
                <a:schemeClr val="dk1"/>
              </a:solidFill>
              <a:latin typeface="Gill Sans"/>
              <a:ea typeface="Gill Sans"/>
              <a:cs typeface="Gill Sans"/>
              <a:sym typeface="Gill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8" name="Shape 268"/>
        <p:cNvGrpSpPr/>
        <p:nvPr/>
      </p:nvGrpSpPr>
      <p:grpSpPr>
        <a:xfrm>
          <a:off x="0" y="0"/>
          <a:ext cx="0" cy="0"/>
          <a:chOff x="0" y="0"/>
          <a:chExt cx="0" cy="0"/>
        </a:xfrm>
      </p:grpSpPr>
      <p:sp>
        <p:nvSpPr>
          <p:cNvPr id="269" name="Google Shape;269;p2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000000"/>
              </a:buClr>
              <a:buSzPts val="4000"/>
              <a:buFont typeface="Bebas Neue"/>
              <a:buNone/>
            </a:pPr>
            <a:r>
              <a:rPr b="0" i="0" lang="en-US" sz="4000" u="none" cap="none" strike="noStrike">
                <a:solidFill>
                  <a:srgbClr val="000000"/>
                </a:solidFill>
                <a:latin typeface="Bebas Neue"/>
                <a:ea typeface="Bebas Neue"/>
                <a:cs typeface="Bebas Neue"/>
                <a:sym typeface="Bebas Neue"/>
              </a:rPr>
              <a:t>I/O: Write Protocol</a:t>
            </a:r>
            <a:endParaRPr/>
          </a:p>
        </p:txBody>
      </p:sp>
      <p:sp>
        <p:nvSpPr>
          <p:cNvPr id="270" name="Google Shape;270;p23"/>
          <p:cNvSpPr txBox="1"/>
          <p:nvPr>
            <p:ph idx="4294967295" type="body"/>
          </p:nvPr>
        </p:nvSpPr>
        <p:spPr>
          <a:xfrm>
            <a:off x="515155" y="2694047"/>
            <a:ext cx="8093656" cy="2317529"/>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000000"/>
              </a:buClr>
              <a:buSzPts val="2000"/>
              <a:buNone/>
            </a:pPr>
            <a:r>
              <a:rPr lang="en-US" sz="2000">
                <a:solidFill>
                  <a:srgbClr val="000000"/>
                </a:solidFill>
                <a:latin typeface="Arial"/>
                <a:ea typeface="Arial"/>
                <a:cs typeface="Arial"/>
                <a:sym typeface="Arial"/>
              </a:rPr>
              <a:t>while (STATUS == BUSY)</a:t>
            </a:r>
            <a:endParaRPr/>
          </a:p>
          <a:p>
            <a:pPr indent="-342900" lvl="0" marL="342900" rtl="0" algn="l">
              <a:spcBef>
                <a:spcPts val="400"/>
              </a:spcBef>
              <a:spcAft>
                <a:spcPts val="0"/>
              </a:spcAft>
              <a:buClr>
                <a:srgbClr val="000000"/>
              </a:buClr>
              <a:buSzPts val="2000"/>
              <a:buNone/>
            </a:pPr>
            <a:r>
              <a:rPr lang="en-US" sz="2000">
                <a:solidFill>
                  <a:srgbClr val="000000"/>
                </a:solidFill>
                <a:latin typeface="Arial"/>
                <a:ea typeface="Arial"/>
                <a:cs typeface="Arial"/>
                <a:sym typeface="Arial"/>
              </a:rPr>
              <a:t>	; // spin</a:t>
            </a:r>
            <a:endParaRPr/>
          </a:p>
          <a:p>
            <a:pPr indent="-342900" lvl="0" marL="342900" rtl="0" algn="l">
              <a:spcBef>
                <a:spcPts val="400"/>
              </a:spcBef>
              <a:spcAft>
                <a:spcPts val="0"/>
              </a:spcAft>
              <a:buClr>
                <a:srgbClr val="000000"/>
              </a:buClr>
              <a:buSzPts val="2000"/>
              <a:buNone/>
            </a:pPr>
            <a:r>
              <a:rPr lang="en-US" sz="2000">
                <a:solidFill>
                  <a:srgbClr val="000000"/>
                </a:solidFill>
                <a:latin typeface="Arial"/>
                <a:ea typeface="Arial"/>
                <a:cs typeface="Arial"/>
                <a:sym typeface="Arial"/>
              </a:rPr>
              <a:t>Write data to DATA register</a:t>
            </a:r>
            <a:endParaRPr/>
          </a:p>
          <a:p>
            <a:pPr indent="-342900" lvl="0" marL="342900" rtl="0" algn="l">
              <a:spcBef>
                <a:spcPts val="400"/>
              </a:spcBef>
              <a:spcAft>
                <a:spcPts val="0"/>
              </a:spcAft>
              <a:buClr>
                <a:srgbClr val="000000"/>
              </a:buClr>
              <a:buSzPts val="2000"/>
              <a:buNone/>
            </a:pPr>
            <a:r>
              <a:rPr lang="en-US" sz="2000">
                <a:solidFill>
                  <a:srgbClr val="000000"/>
                </a:solidFill>
                <a:latin typeface="Arial"/>
                <a:ea typeface="Arial"/>
                <a:cs typeface="Arial"/>
                <a:sym typeface="Arial"/>
              </a:rPr>
              <a:t>Write command to COMMAND register</a:t>
            </a:r>
            <a:endParaRPr/>
          </a:p>
          <a:p>
            <a:pPr indent="-342900" lvl="0" marL="342900" rtl="0" algn="l">
              <a:spcBef>
                <a:spcPts val="400"/>
              </a:spcBef>
              <a:spcAft>
                <a:spcPts val="0"/>
              </a:spcAft>
              <a:buClr>
                <a:srgbClr val="000000"/>
              </a:buClr>
              <a:buSzPts val="2000"/>
              <a:buNone/>
            </a:pPr>
            <a:r>
              <a:rPr lang="en-US" sz="2000">
                <a:solidFill>
                  <a:srgbClr val="000000"/>
                </a:solidFill>
                <a:latin typeface="Arial"/>
                <a:ea typeface="Arial"/>
                <a:cs typeface="Arial"/>
                <a:sym typeface="Arial"/>
              </a:rPr>
              <a:t>while (STATUS == BUSY)</a:t>
            </a:r>
            <a:endParaRPr/>
          </a:p>
          <a:p>
            <a:pPr indent="-342900" lvl="0" marL="342900" rtl="0" algn="l">
              <a:spcBef>
                <a:spcPts val="400"/>
              </a:spcBef>
              <a:spcAft>
                <a:spcPts val="0"/>
              </a:spcAft>
              <a:buClr>
                <a:srgbClr val="000000"/>
              </a:buClr>
              <a:buSzPts val="2000"/>
              <a:buNone/>
            </a:pPr>
            <a:r>
              <a:rPr lang="en-US" sz="2000">
                <a:solidFill>
                  <a:srgbClr val="000000"/>
                </a:solidFill>
                <a:latin typeface="Arial"/>
                <a:ea typeface="Arial"/>
                <a:cs typeface="Arial"/>
                <a:sym typeface="Arial"/>
              </a:rPr>
              <a:t>	; // spin</a:t>
            </a:r>
            <a:endParaRPr/>
          </a:p>
        </p:txBody>
      </p:sp>
      <p:sp>
        <p:nvSpPr>
          <p:cNvPr id="271" name="Google Shape;271;p23"/>
          <p:cNvSpPr/>
          <p:nvPr/>
        </p:nvSpPr>
        <p:spPr>
          <a:xfrm>
            <a:off x="2330987" y="1300601"/>
            <a:ext cx="4461992" cy="1305578"/>
          </a:xfrm>
          <a:prstGeom prst="rect">
            <a:avLst/>
          </a:prstGeom>
          <a:solidFill>
            <a:schemeClr val="lt1"/>
          </a:solidFill>
          <a:ln cap="flat" cmpd="sng" w="254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solidFill>
                <a:srgbClr val="000000"/>
              </a:solidFill>
              <a:latin typeface="Gill Sans"/>
              <a:ea typeface="Gill Sans"/>
              <a:cs typeface="Gill Sans"/>
              <a:sym typeface="Gill Sans"/>
            </a:endParaRPr>
          </a:p>
        </p:txBody>
      </p:sp>
      <p:sp>
        <p:nvSpPr>
          <p:cNvPr id="272" name="Google Shape;272;p23"/>
          <p:cNvSpPr/>
          <p:nvPr/>
        </p:nvSpPr>
        <p:spPr>
          <a:xfrm>
            <a:off x="2688175" y="1297564"/>
            <a:ext cx="928617" cy="312285"/>
          </a:xfrm>
          <a:prstGeom prst="rect">
            <a:avLst/>
          </a:prstGeom>
          <a:solidFill>
            <a:srgbClr val="FFFFFF"/>
          </a:solidFill>
          <a:ln cap="flat" cmpd="sng" w="25400">
            <a:solidFill>
              <a:srgbClr val="000000"/>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i="0" lang="en-US" sz="1800" u="none" cap="none" strike="noStrike">
                <a:solidFill>
                  <a:srgbClr val="000000"/>
                </a:solidFill>
                <a:latin typeface="Helvetica Neue"/>
                <a:ea typeface="Helvetica Neue"/>
                <a:cs typeface="Helvetica Neue"/>
                <a:sym typeface="Helvetica Neue"/>
              </a:rPr>
              <a:t>Status</a:t>
            </a:r>
            <a:endParaRPr/>
          </a:p>
        </p:txBody>
      </p:sp>
      <p:sp>
        <p:nvSpPr>
          <p:cNvPr id="273" name="Google Shape;273;p23"/>
          <p:cNvSpPr/>
          <p:nvPr/>
        </p:nvSpPr>
        <p:spPr>
          <a:xfrm>
            <a:off x="3784850" y="1297564"/>
            <a:ext cx="1554266" cy="312285"/>
          </a:xfrm>
          <a:prstGeom prst="rect">
            <a:avLst/>
          </a:prstGeom>
          <a:solidFill>
            <a:srgbClr val="FFFFFF"/>
          </a:solidFill>
          <a:ln cap="flat" cmpd="sng" w="25400">
            <a:solidFill>
              <a:srgbClr val="000000"/>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i="0" lang="en-US" sz="1800" u="none" cap="none" strike="noStrike">
                <a:solidFill>
                  <a:srgbClr val="000000"/>
                </a:solidFill>
                <a:latin typeface="Helvetica Neue"/>
                <a:ea typeface="Helvetica Neue"/>
                <a:cs typeface="Helvetica Neue"/>
                <a:sym typeface="Helvetica Neue"/>
              </a:rPr>
              <a:t>COMMAND</a:t>
            </a:r>
            <a:endParaRPr/>
          </a:p>
        </p:txBody>
      </p:sp>
      <p:sp>
        <p:nvSpPr>
          <p:cNvPr id="274" name="Google Shape;274;p23"/>
          <p:cNvSpPr/>
          <p:nvPr/>
        </p:nvSpPr>
        <p:spPr>
          <a:xfrm>
            <a:off x="5507175" y="1297564"/>
            <a:ext cx="928617" cy="312285"/>
          </a:xfrm>
          <a:prstGeom prst="rect">
            <a:avLst/>
          </a:prstGeom>
          <a:solidFill>
            <a:srgbClr val="FFFFFF"/>
          </a:solidFill>
          <a:ln cap="flat" cmpd="sng" w="25400">
            <a:solidFill>
              <a:srgbClr val="000000"/>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rPr b="1" i="0" lang="en-US" sz="1800" u="none" cap="none" strike="noStrike">
                <a:solidFill>
                  <a:srgbClr val="000000"/>
                </a:solidFill>
                <a:latin typeface="Helvetica Neue"/>
                <a:ea typeface="Helvetica Neue"/>
                <a:cs typeface="Helvetica Neue"/>
                <a:sym typeface="Helvetica Neue"/>
              </a:rPr>
              <a:t>DATA</a:t>
            </a:r>
            <a:endParaRPr/>
          </a:p>
        </p:txBody>
      </p:sp>
      <p:cxnSp>
        <p:nvCxnSpPr>
          <p:cNvPr id="275" name="Google Shape;275;p23"/>
          <p:cNvCxnSpPr/>
          <p:nvPr/>
        </p:nvCxnSpPr>
        <p:spPr>
          <a:xfrm>
            <a:off x="2336132" y="1727933"/>
            <a:ext cx="4479851" cy="0"/>
          </a:xfrm>
          <a:prstGeom prst="straightConnector1">
            <a:avLst/>
          </a:prstGeom>
          <a:noFill/>
          <a:ln cap="flat" cmpd="sng" w="25400">
            <a:solidFill>
              <a:srgbClr val="000000"/>
            </a:solidFill>
            <a:prstDash val="dashDot"/>
            <a:miter lim="400000"/>
            <a:headEnd len="sm" w="sm" type="none"/>
            <a:tailEnd len="sm" w="sm" type="none"/>
          </a:ln>
        </p:spPr>
      </p:cxnSp>
      <p:sp>
        <p:nvSpPr>
          <p:cNvPr id="276" name="Google Shape;276;p23"/>
          <p:cNvSpPr/>
          <p:nvPr/>
        </p:nvSpPr>
        <p:spPr>
          <a:xfrm>
            <a:off x="2701280" y="1715920"/>
            <a:ext cx="2812633" cy="895394"/>
          </a:xfrm>
          <a:prstGeom prst="rect">
            <a:avLst/>
          </a:prstGeom>
          <a:noFill/>
          <a:ln>
            <a:noFill/>
          </a:ln>
        </p:spPr>
        <p:txBody>
          <a:bodyPr anchorCtr="0" anchor="ctr" bIns="31875" lIns="31875" spcFirstLastPara="1" rIns="31875" wrap="square" tIns="31875">
            <a:noAutofit/>
          </a:bodyPr>
          <a:lstStyle/>
          <a:p>
            <a:pPr indent="0" lvl="0" marL="0" marR="0" rtl="0" algn="l">
              <a:spcBef>
                <a:spcPts val="0"/>
              </a:spcBef>
              <a:spcAft>
                <a:spcPts val="0"/>
              </a:spcAft>
              <a:buNone/>
            </a:pPr>
            <a:r>
              <a:rPr b="0" i="0" lang="en-US" sz="1800" u="none" cap="none" strike="noStrike">
                <a:solidFill>
                  <a:srgbClr val="000000"/>
                </a:solidFill>
                <a:latin typeface="Gill Sans"/>
                <a:ea typeface="Gill Sans"/>
                <a:cs typeface="Gill Sans"/>
                <a:sym typeface="Gill Sans"/>
              </a:rPr>
              <a:t>Microcontroller (CPU+RAM)</a:t>
            </a:r>
            <a:endParaRPr/>
          </a:p>
          <a:p>
            <a:pPr indent="0" lvl="0" marL="0" marR="0" rtl="0" algn="l">
              <a:spcBef>
                <a:spcPts val="0"/>
              </a:spcBef>
              <a:spcAft>
                <a:spcPts val="0"/>
              </a:spcAft>
              <a:buNone/>
            </a:pPr>
            <a:r>
              <a:rPr b="0" i="0" lang="en-US" sz="1800" u="none" cap="none" strike="noStrike">
                <a:solidFill>
                  <a:srgbClr val="000000"/>
                </a:solidFill>
                <a:latin typeface="Gill Sans"/>
                <a:ea typeface="Gill Sans"/>
                <a:cs typeface="Gill Sans"/>
                <a:sym typeface="Gill Sans"/>
              </a:rPr>
              <a:t>Extra RAM</a:t>
            </a:r>
            <a:endParaRPr/>
          </a:p>
          <a:p>
            <a:pPr indent="0" lvl="0" marL="0" marR="0" rtl="0" algn="l">
              <a:spcBef>
                <a:spcPts val="0"/>
              </a:spcBef>
              <a:spcAft>
                <a:spcPts val="0"/>
              </a:spcAft>
              <a:buNone/>
            </a:pPr>
            <a:r>
              <a:rPr b="0" i="0" lang="en-US" sz="1800" u="none" cap="none" strike="noStrike">
                <a:solidFill>
                  <a:srgbClr val="000000"/>
                </a:solidFill>
                <a:latin typeface="Gill Sans"/>
                <a:ea typeface="Gill Sans"/>
                <a:cs typeface="Gill Sans"/>
                <a:sym typeface="Gill Sans"/>
              </a:rPr>
              <a:t>Other special-purpose chips</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54" name="Shape 1054"/>
        <p:cNvGrpSpPr/>
        <p:nvPr/>
      </p:nvGrpSpPr>
      <p:grpSpPr>
        <a:xfrm>
          <a:off x="0" y="0"/>
          <a:ext cx="0" cy="0"/>
          <a:chOff x="0" y="0"/>
          <a:chExt cx="0" cy="0"/>
        </a:xfrm>
      </p:grpSpPr>
      <p:sp>
        <p:nvSpPr>
          <p:cNvPr id="1055" name="Google Shape;1055;p59"/>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Writeback Journal</a:t>
            </a:r>
            <a:endParaRPr/>
          </a:p>
        </p:txBody>
      </p:sp>
      <p:sp>
        <p:nvSpPr>
          <p:cNvPr id="1056" name="Google Shape;1056;p59"/>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57" name="Google Shape;1057;p59"/>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58" name="Google Shape;1058;p59"/>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059" name="Google Shape;1059;p59"/>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60" name="Google Shape;1060;p59"/>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61" name="Google Shape;1061;p59"/>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062" name="Google Shape;1062;p59"/>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063" name="Google Shape;1063;p59"/>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064" name="Google Shape;1064;p59"/>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65" name="Google Shape;1065;p59"/>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66" name="Google Shape;1066;p59"/>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067" name="Google Shape;1067;p59"/>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068" name="Google Shape;1068;p59"/>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069" name="Google Shape;1069;p59"/>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D’</a:t>
            </a:r>
            <a:endParaRPr sz="1582">
              <a:solidFill>
                <a:srgbClr val="FFFFFF"/>
              </a:solidFill>
              <a:latin typeface="Gill Sans"/>
              <a:ea typeface="Gill Sans"/>
              <a:cs typeface="Gill Sans"/>
              <a:sym typeface="Gill Sans"/>
            </a:endParaRPr>
          </a:p>
        </p:txBody>
      </p:sp>
      <p:sp>
        <p:nvSpPr>
          <p:cNvPr id="1070" name="Google Shape;1070;p59"/>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071" name="Google Shape;1071;p59"/>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072" name="Google Shape;1072;p59"/>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073" name="Google Shape;1073;p59"/>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074" name="Google Shape;1074;p59"/>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075" name="Google Shape;1075;p59"/>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076" name="Google Shape;1076;p59"/>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077" name="Google Shape;1077;p59"/>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078" name="Google Shape;1078;p59"/>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079" name="Google Shape;1079;p59"/>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080" name="Google Shape;1080;p59"/>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081" name="Google Shape;1081;p59"/>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sp>
        <p:nvSpPr>
          <p:cNvPr id="1082" name="Google Shape;1082;p59"/>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083" name="Google Shape;1083;p59"/>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084" name="Google Shape;1084;p59"/>
          <p:cNvSpPr/>
          <p:nvPr/>
        </p:nvSpPr>
        <p:spPr>
          <a:xfrm>
            <a:off x="3191802" y="1416132"/>
            <a:ext cx="1283757" cy="289805"/>
          </a:xfrm>
          <a:custGeom>
            <a:rect b="b" l="l" r="r" t="t"/>
            <a:pathLst>
              <a:path extrusionOk="0" h="16202" w="21600">
                <a:moveTo>
                  <a:pt x="0" y="16202"/>
                </a:moveTo>
                <a:cubicBezTo>
                  <a:pt x="7144" y="-5188"/>
                  <a:pt x="14344" y="-5398"/>
                  <a:pt x="21600" y="15571"/>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085" name="Google Shape;1085;p59"/>
          <p:cNvSpPr/>
          <p:nvPr/>
        </p:nvSpPr>
        <p:spPr>
          <a:xfrm>
            <a:off x="7767554"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sz="1582">
              <a:solidFill>
                <a:srgbClr val="FFFFFF"/>
              </a:solidFill>
              <a:latin typeface="Gill Sans"/>
              <a:ea typeface="Gill Sans"/>
              <a:cs typeface="Gill Sans"/>
              <a:sym typeface="Gill Sans"/>
            </a:endParaRPr>
          </a:p>
        </p:txBody>
      </p:sp>
      <p:sp>
        <p:nvSpPr>
          <p:cNvPr id="1086" name="Google Shape;1086;p59"/>
          <p:cNvSpPr/>
          <p:nvPr/>
        </p:nvSpPr>
        <p:spPr>
          <a:xfrm>
            <a:off x="7857980"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13</a:t>
            </a:r>
            <a:endParaRPr sz="1477">
              <a:solidFill>
                <a:schemeClr val="dk1"/>
              </a:solidFill>
              <a:latin typeface="Gill Sans"/>
              <a:ea typeface="Gill Sans"/>
              <a:cs typeface="Gill Sans"/>
              <a:sym typeface="Gill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090" name="Shape 1090"/>
        <p:cNvGrpSpPr/>
        <p:nvPr/>
      </p:nvGrpSpPr>
      <p:grpSpPr>
        <a:xfrm>
          <a:off x="0" y="0"/>
          <a:ext cx="0" cy="0"/>
          <a:chOff x="0" y="0"/>
          <a:chExt cx="0" cy="0"/>
        </a:xfrm>
      </p:grpSpPr>
      <p:sp>
        <p:nvSpPr>
          <p:cNvPr id="1091" name="Google Shape;1091;p60"/>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Writeback Journal</a:t>
            </a:r>
            <a:endParaRPr/>
          </a:p>
        </p:txBody>
      </p:sp>
      <p:sp>
        <p:nvSpPr>
          <p:cNvPr id="1092" name="Google Shape;1092;p60"/>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93" name="Google Shape;1093;p60"/>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94" name="Google Shape;1094;p60"/>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095" name="Google Shape;1095;p60"/>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96" name="Google Shape;1096;p60"/>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097" name="Google Shape;1097;p60"/>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098" name="Google Shape;1098;p60"/>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099" name="Google Shape;1099;p60"/>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100" name="Google Shape;1100;p60"/>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01" name="Google Shape;1101;p60"/>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02" name="Google Shape;1102;p60"/>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103" name="Google Shape;1103;p60"/>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104" name="Google Shape;1104;p60"/>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105" name="Google Shape;1105;p60"/>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D'</a:t>
            </a:r>
            <a:endParaRPr sz="1582">
              <a:solidFill>
                <a:srgbClr val="FFFFFF"/>
              </a:solidFill>
              <a:latin typeface="Gill Sans"/>
              <a:ea typeface="Gill Sans"/>
              <a:cs typeface="Gill Sans"/>
              <a:sym typeface="Gill Sans"/>
            </a:endParaRPr>
          </a:p>
        </p:txBody>
      </p:sp>
      <p:sp>
        <p:nvSpPr>
          <p:cNvPr id="1106" name="Google Shape;1106;p60"/>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107" name="Google Shape;1107;p60"/>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108" name="Google Shape;1108;p60"/>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109" name="Google Shape;1109;p60"/>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110" name="Google Shape;1110;p60"/>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111" name="Google Shape;1111;p60"/>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112" name="Google Shape;1112;p60"/>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113" name="Google Shape;1113;p60"/>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114" name="Google Shape;1114;p60"/>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115" name="Google Shape;1115;p60"/>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116" name="Google Shape;1116;p60"/>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117" name="Google Shape;1117;p60"/>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sp>
        <p:nvSpPr>
          <p:cNvPr id="1118" name="Google Shape;1118;p60"/>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119" name="Google Shape;1119;p60"/>
          <p:cNvSpPr/>
          <p:nvPr/>
        </p:nvSpPr>
        <p:spPr>
          <a:xfrm>
            <a:off x="2917120" y="2676489"/>
            <a:ext cx="4118162" cy="638235"/>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Safe but expensive: all data written twice!</a:t>
            </a:r>
            <a:endParaRPr/>
          </a:p>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50% of disk performance</a:t>
            </a:r>
            <a:endParaRPr sz="1898">
              <a:solidFill>
                <a:schemeClr val="dk1"/>
              </a:solidFill>
              <a:latin typeface="Gill Sans"/>
              <a:ea typeface="Gill Sans"/>
              <a:cs typeface="Gill Sans"/>
              <a:sym typeface="Gill Sans"/>
            </a:endParaRPr>
          </a:p>
        </p:txBody>
      </p:sp>
      <p:sp>
        <p:nvSpPr>
          <p:cNvPr id="1120" name="Google Shape;1120;p60"/>
          <p:cNvSpPr/>
          <p:nvPr/>
        </p:nvSpPr>
        <p:spPr>
          <a:xfrm>
            <a:off x="3191802" y="1416132"/>
            <a:ext cx="1283757" cy="289805"/>
          </a:xfrm>
          <a:custGeom>
            <a:rect b="b" l="l" r="r" t="t"/>
            <a:pathLst>
              <a:path extrusionOk="0" h="16202" w="21600">
                <a:moveTo>
                  <a:pt x="0" y="16202"/>
                </a:moveTo>
                <a:cubicBezTo>
                  <a:pt x="7144" y="-5188"/>
                  <a:pt x="14344" y="-5398"/>
                  <a:pt x="21600" y="15571"/>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121" name="Google Shape;1121;p60"/>
          <p:cNvSpPr/>
          <p:nvPr/>
        </p:nvSpPr>
        <p:spPr>
          <a:xfrm>
            <a:off x="2254185" y="1154004"/>
            <a:ext cx="2346743" cy="554648"/>
          </a:xfrm>
          <a:custGeom>
            <a:rect b="b" l="l" r="r" t="t"/>
            <a:pathLst>
              <a:path extrusionOk="0" h="16200" w="21600">
                <a:moveTo>
                  <a:pt x="0" y="16121"/>
                </a:moveTo>
                <a:cubicBezTo>
                  <a:pt x="11925" y="-5400"/>
                  <a:pt x="19125" y="-5374"/>
                  <a:pt x="21600" y="16200"/>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122" name="Google Shape;1122;p60"/>
          <p:cNvSpPr/>
          <p:nvPr/>
        </p:nvSpPr>
        <p:spPr>
          <a:xfrm>
            <a:off x="7767554"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sz="1582">
              <a:solidFill>
                <a:srgbClr val="FFFFFF"/>
              </a:solidFill>
              <a:latin typeface="Gill Sans"/>
              <a:ea typeface="Gill Sans"/>
              <a:cs typeface="Gill Sans"/>
              <a:sym typeface="Gill Sans"/>
            </a:endParaRPr>
          </a:p>
        </p:txBody>
      </p:sp>
      <p:sp>
        <p:nvSpPr>
          <p:cNvPr id="1123" name="Google Shape;1123;p60"/>
          <p:cNvSpPr/>
          <p:nvPr/>
        </p:nvSpPr>
        <p:spPr>
          <a:xfrm>
            <a:off x="7857980"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13</a:t>
            </a:r>
            <a:endParaRPr sz="1477">
              <a:solidFill>
                <a:schemeClr val="dk1"/>
              </a:solidFill>
              <a:latin typeface="Gill Sans"/>
              <a:ea typeface="Gill Sans"/>
              <a:cs typeface="Gill Sans"/>
              <a:sym typeface="Gill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27" name="Shape 1127"/>
        <p:cNvGrpSpPr/>
        <p:nvPr/>
      </p:nvGrpSpPr>
      <p:grpSpPr>
        <a:xfrm>
          <a:off x="0" y="0"/>
          <a:ext cx="0" cy="0"/>
          <a:chOff x="0" y="0"/>
          <a:chExt cx="0" cy="0"/>
        </a:xfrm>
      </p:grpSpPr>
      <p:sp>
        <p:nvSpPr>
          <p:cNvPr id="1128" name="Google Shape;1128;p6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Ordered Journaling</a:t>
            </a:r>
            <a:endParaRPr/>
          </a:p>
        </p:txBody>
      </p:sp>
      <p:sp>
        <p:nvSpPr>
          <p:cNvPr id="1129" name="Google Shape;1129;p61"/>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000000"/>
              </a:buClr>
              <a:buSzPts val="2004"/>
              <a:buNone/>
            </a:pPr>
            <a:r>
              <a:rPr lang="en-US" sz="2004"/>
              <a:t>Only journal metadata</a:t>
            </a:r>
            <a:endParaRPr/>
          </a:p>
          <a:p>
            <a:pPr indent="0" lvl="0" marL="0" rtl="0" algn="l">
              <a:spcBef>
                <a:spcPts val="401"/>
              </a:spcBef>
              <a:spcAft>
                <a:spcPts val="0"/>
              </a:spcAft>
              <a:buClr>
                <a:srgbClr val="000000"/>
              </a:buClr>
              <a:buSzPts val="2004"/>
              <a:buNone/>
            </a:pPr>
            <a:r>
              <a:t/>
            </a:r>
            <a:endParaRPr sz="2004"/>
          </a:p>
          <a:p>
            <a:pPr indent="0" lvl="0" marL="0" rtl="0" algn="l">
              <a:spcBef>
                <a:spcPts val="401"/>
              </a:spcBef>
              <a:spcAft>
                <a:spcPts val="0"/>
              </a:spcAft>
              <a:buClr>
                <a:srgbClr val="000000"/>
              </a:buClr>
              <a:buSzPts val="2004"/>
              <a:buNone/>
            </a:pPr>
            <a:r>
              <a:rPr lang="en-US" sz="2004"/>
              <a:t>Write data </a:t>
            </a:r>
            <a:r>
              <a:rPr b="1" lang="en-US" sz="2004"/>
              <a:t>before</a:t>
            </a:r>
            <a:r>
              <a:rPr lang="en-US" sz="2004"/>
              <a:t> the transaction</a:t>
            </a:r>
            <a:endParaRPr/>
          </a:p>
          <a:p>
            <a:pPr indent="0" lvl="0" marL="0" rtl="0" algn="l">
              <a:spcBef>
                <a:spcPts val="401"/>
              </a:spcBef>
              <a:spcAft>
                <a:spcPts val="0"/>
              </a:spcAft>
              <a:buClr>
                <a:srgbClr val="000000"/>
              </a:buClr>
              <a:buSzPts val="2004"/>
              <a:buNone/>
            </a:pPr>
            <a:r>
              <a:t/>
            </a:r>
            <a:endParaRPr sz="2004"/>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33" name="Shape 1133"/>
        <p:cNvGrpSpPr/>
        <p:nvPr/>
      </p:nvGrpSpPr>
      <p:grpSpPr>
        <a:xfrm>
          <a:off x="0" y="0"/>
          <a:ext cx="0" cy="0"/>
          <a:chOff x="0" y="0"/>
          <a:chExt cx="0" cy="0"/>
        </a:xfrm>
      </p:grpSpPr>
      <p:sp>
        <p:nvSpPr>
          <p:cNvPr id="1134" name="Google Shape;1134;p6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Ordered Journal</a:t>
            </a:r>
            <a:endParaRPr/>
          </a:p>
        </p:txBody>
      </p:sp>
      <p:sp>
        <p:nvSpPr>
          <p:cNvPr id="1135" name="Google Shape;1135;p62"/>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36" name="Google Shape;1136;p62"/>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37" name="Google Shape;1137;p62"/>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a:t>
            </a:r>
            <a:endParaRPr/>
          </a:p>
        </p:txBody>
      </p:sp>
      <p:sp>
        <p:nvSpPr>
          <p:cNvPr id="1138" name="Google Shape;1138;p62"/>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39" name="Google Shape;1139;p62"/>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0" name="Google Shape;1140;p62"/>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141" name="Google Shape;1141;p62"/>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142" name="Google Shape;1142;p62"/>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143" name="Google Shape;1143;p62"/>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4" name="Google Shape;1144;p62"/>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5" name="Google Shape;1145;p62"/>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6" name="Google Shape;1146;p62"/>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7" name="Google Shape;1147;p62"/>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48" name="Google Shape;1148;p62"/>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0</a:t>
            </a:r>
            <a:endParaRPr/>
          </a:p>
        </p:txBody>
      </p:sp>
      <p:sp>
        <p:nvSpPr>
          <p:cNvPr id="1149" name="Google Shape;1149;p62"/>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150" name="Google Shape;1150;p62"/>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151" name="Google Shape;1151;p62"/>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152" name="Google Shape;1152;p62"/>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153" name="Google Shape;1153;p62"/>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154" name="Google Shape;1154;p62"/>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155" name="Google Shape;1155;p62"/>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156" name="Google Shape;1156;p62"/>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157" name="Google Shape;1157;p62"/>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158" name="Google Shape;1158;p62"/>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159" name="Google Shape;1159;p62"/>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160" name="Google Shape;1160;p62"/>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161" name="Google Shape;1161;p62"/>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162" name="Google Shape;1162;p62"/>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163" name="Google Shape;1163;p62"/>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164" name="Google Shape;1164;p62"/>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165" name="Google Shape;1165;p62"/>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169" name="Shape 1169"/>
        <p:cNvGrpSpPr/>
        <p:nvPr/>
      </p:nvGrpSpPr>
      <p:grpSpPr>
        <a:xfrm>
          <a:off x="0" y="0"/>
          <a:ext cx="0" cy="0"/>
          <a:chOff x="0" y="0"/>
          <a:chExt cx="0" cy="0"/>
        </a:xfrm>
      </p:grpSpPr>
      <p:sp>
        <p:nvSpPr>
          <p:cNvPr id="1170" name="Google Shape;1170;p6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Ordered Journal</a:t>
            </a:r>
            <a:endParaRPr/>
          </a:p>
        </p:txBody>
      </p:sp>
      <p:sp>
        <p:nvSpPr>
          <p:cNvPr id="1171" name="Google Shape;1171;p63"/>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72" name="Google Shape;1172;p63"/>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73" name="Google Shape;1173;p63"/>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174" name="Google Shape;1174;p63"/>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75" name="Google Shape;1175;p63"/>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76" name="Google Shape;1176;p63"/>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177" name="Google Shape;1177;p63"/>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178" name="Google Shape;1178;p63"/>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179" name="Google Shape;1179;p63"/>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80" name="Google Shape;1180;p63"/>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81" name="Google Shape;1181;p63"/>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82" name="Google Shape;1182;p63"/>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83" name="Google Shape;1183;p63"/>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184" name="Google Shape;1184;p63"/>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0</a:t>
            </a:r>
            <a:endParaRPr/>
          </a:p>
        </p:txBody>
      </p:sp>
      <p:sp>
        <p:nvSpPr>
          <p:cNvPr id="1185" name="Google Shape;1185;p63"/>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186" name="Google Shape;1186;p63"/>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187" name="Google Shape;1187;p63"/>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188" name="Google Shape;1188;p63"/>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189" name="Google Shape;1189;p63"/>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190" name="Google Shape;1190;p63"/>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191" name="Google Shape;1191;p63"/>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192" name="Google Shape;1192;p63"/>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193" name="Google Shape;1193;p63"/>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194" name="Google Shape;1194;p63"/>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195" name="Google Shape;1195;p63"/>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196" name="Google Shape;1196;p63"/>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197" name="Google Shape;1197;p63"/>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198" name="Google Shape;1198;p63"/>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199" name="Google Shape;1199;p63"/>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200" name="Google Shape;1200;p63"/>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201" name="Google Shape;1201;p63"/>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202" name="Google Shape;1202;p63"/>
          <p:cNvSpPr txBox="1"/>
          <p:nvPr/>
        </p:nvSpPr>
        <p:spPr>
          <a:xfrm>
            <a:off x="1540490" y="3223669"/>
            <a:ext cx="5580503" cy="106182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2100">
                <a:solidFill>
                  <a:schemeClr val="dk1"/>
                </a:solidFill>
                <a:latin typeface="Gill Sans"/>
                <a:ea typeface="Gill Sans"/>
                <a:cs typeface="Gill Sans"/>
                <a:sym typeface="Gill Sans"/>
              </a:rPr>
              <a:t>What happens if crash now?</a:t>
            </a:r>
            <a:endParaRPr/>
          </a:p>
          <a:p>
            <a:pPr indent="0" lvl="0" marL="0" marR="0" rtl="0" algn="ctr">
              <a:spcBef>
                <a:spcPts val="0"/>
              </a:spcBef>
              <a:spcAft>
                <a:spcPts val="0"/>
              </a:spcAft>
              <a:buNone/>
            </a:pPr>
            <a:r>
              <a:rPr lang="en-US" sz="2100">
                <a:solidFill>
                  <a:schemeClr val="dk1"/>
                </a:solidFill>
                <a:latin typeface="Gill Sans"/>
                <a:ea typeface="Gill Sans"/>
                <a:cs typeface="Gill Sans"/>
                <a:sym typeface="Gill Sans"/>
              </a:rPr>
              <a:t>B indicates D currently free, I does not point to D;</a:t>
            </a:r>
            <a:endParaRPr/>
          </a:p>
          <a:p>
            <a:pPr indent="0" lvl="0" marL="0" marR="0" rtl="0" algn="ctr">
              <a:spcBef>
                <a:spcPts val="0"/>
              </a:spcBef>
              <a:spcAft>
                <a:spcPts val="0"/>
              </a:spcAft>
              <a:buNone/>
            </a:pPr>
            <a:r>
              <a:rPr lang="en-US" sz="2100">
                <a:solidFill>
                  <a:schemeClr val="dk1"/>
                </a:solidFill>
                <a:latin typeface="Gill Sans"/>
                <a:ea typeface="Gill Sans"/>
                <a:cs typeface="Gill Sans"/>
                <a:sym typeface="Gill Sans"/>
              </a:rPr>
              <a:t>Lose D, but that might be acceptable</a:t>
            </a:r>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06" name="Shape 1206"/>
        <p:cNvGrpSpPr/>
        <p:nvPr/>
      </p:nvGrpSpPr>
      <p:grpSpPr>
        <a:xfrm>
          <a:off x="0" y="0"/>
          <a:ext cx="0" cy="0"/>
          <a:chOff x="0" y="0"/>
          <a:chExt cx="0" cy="0"/>
        </a:xfrm>
      </p:grpSpPr>
      <p:sp>
        <p:nvSpPr>
          <p:cNvPr id="1207" name="Google Shape;1207;p64"/>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Ordered Journal</a:t>
            </a:r>
            <a:endParaRPr/>
          </a:p>
        </p:txBody>
      </p:sp>
      <p:sp>
        <p:nvSpPr>
          <p:cNvPr id="1208" name="Google Shape;1208;p64"/>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09" name="Google Shape;1209;p64"/>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10" name="Google Shape;1210;p64"/>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211" name="Google Shape;1211;p64"/>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12" name="Google Shape;1212;p64"/>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13" name="Google Shape;1213;p64"/>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214" name="Google Shape;1214;p64"/>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215" name="Google Shape;1215;p64"/>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16" name="Google Shape;1216;p64"/>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17" name="Google Shape;1217;p64"/>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18" name="Google Shape;1218;p64"/>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219" name="Google Shape;1219;p64"/>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20" name="Google Shape;1220;p64"/>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21" name="Google Shape;1221;p64"/>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0</a:t>
            </a:r>
            <a:endParaRPr/>
          </a:p>
        </p:txBody>
      </p:sp>
      <p:sp>
        <p:nvSpPr>
          <p:cNvPr id="1222" name="Google Shape;1222;p64"/>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223" name="Google Shape;1223;p64"/>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224" name="Google Shape;1224;p64"/>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225" name="Google Shape;1225;p64"/>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26" name="Google Shape;1226;p64"/>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227" name="Google Shape;1227;p64"/>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228" name="Google Shape;1228;p64"/>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229" name="Google Shape;1229;p64"/>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230" name="Google Shape;1230;p64"/>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231" name="Google Shape;1231;p64"/>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232" name="Google Shape;1232;p64"/>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233" name="Google Shape;1233;p64"/>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234" name="Google Shape;1234;p64"/>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235" name="Google Shape;1235;p64"/>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236" name="Google Shape;1236;p64"/>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237" name="Google Shape;1237;p64"/>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238" name="Google Shape;1238;p64"/>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42" name="Shape 1242"/>
        <p:cNvGrpSpPr/>
        <p:nvPr/>
      </p:nvGrpSpPr>
      <p:grpSpPr>
        <a:xfrm>
          <a:off x="0" y="0"/>
          <a:ext cx="0" cy="0"/>
          <a:chOff x="0" y="0"/>
          <a:chExt cx="0" cy="0"/>
        </a:xfrm>
      </p:grpSpPr>
      <p:sp>
        <p:nvSpPr>
          <p:cNvPr id="1243" name="Google Shape;1243;p65"/>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Ordered Journal</a:t>
            </a:r>
            <a:endParaRPr/>
          </a:p>
        </p:txBody>
      </p:sp>
      <p:sp>
        <p:nvSpPr>
          <p:cNvPr id="1244" name="Google Shape;1244;p65"/>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45" name="Google Shape;1245;p65"/>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46" name="Google Shape;1246;p65"/>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247" name="Google Shape;1247;p65"/>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48" name="Google Shape;1248;p65"/>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49" name="Google Shape;1249;p65"/>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250" name="Google Shape;1250;p65"/>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251" name="Google Shape;1251;p65"/>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52" name="Google Shape;1252;p65"/>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53" name="Google Shape;1253;p65"/>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54" name="Google Shape;1254;p65"/>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255" name="Google Shape;1255;p65"/>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56" name="Google Shape;1256;p65"/>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57" name="Google Shape;1257;p65"/>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a:p>
        </p:txBody>
      </p:sp>
      <p:sp>
        <p:nvSpPr>
          <p:cNvPr id="1258" name="Google Shape;1258;p65"/>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259" name="Google Shape;1259;p65"/>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260" name="Google Shape;1260;p65"/>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261" name="Google Shape;1261;p65"/>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62" name="Google Shape;1262;p65"/>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263" name="Google Shape;1263;p65"/>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264" name="Google Shape;1264;p65"/>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265" name="Google Shape;1265;p65"/>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266" name="Google Shape;1266;p65"/>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267" name="Google Shape;1267;p65"/>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268" name="Google Shape;1268;p65"/>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269" name="Google Shape;1269;p65"/>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270" name="Google Shape;1270;p65"/>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271" name="Google Shape;1271;p65"/>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272" name="Google Shape;1272;p65"/>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273" name="Google Shape;1273;p65"/>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274" name="Google Shape;1274;p65"/>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278" name="Shape 1278"/>
        <p:cNvGrpSpPr/>
        <p:nvPr/>
      </p:nvGrpSpPr>
      <p:grpSpPr>
        <a:xfrm>
          <a:off x="0" y="0"/>
          <a:ext cx="0" cy="0"/>
          <a:chOff x="0" y="0"/>
          <a:chExt cx="0" cy="0"/>
        </a:xfrm>
      </p:grpSpPr>
      <p:sp>
        <p:nvSpPr>
          <p:cNvPr id="1279" name="Google Shape;1279;p66"/>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Ordered Journal</a:t>
            </a:r>
            <a:endParaRPr/>
          </a:p>
        </p:txBody>
      </p:sp>
      <p:sp>
        <p:nvSpPr>
          <p:cNvPr id="1280" name="Google Shape;1280;p66"/>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81" name="Google Shape;1281;p66"/>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82" name="Google Shape;1282;p66"/>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283" name="Google Shape;1283;p66"/>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84" name="Google Shape;1284;p66"/>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85" name="Google Shape;1285;p66"/>
          <p:cNvSpPr/>
          <p:nvPr/>
        </p:nvSpPr>
        <p:spPr>
          <a:xfrm>
            <a:off x="159815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286" name="Google Shape;1286;p66"/>
          <p:cNvSpPr/>
          <p:nvPr/>
        </p:nvSpPr>
        <p:spPr>
          <a:xfrm>
            <a:off x="401109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287" name="Google Shape;1287;p66"/>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88" name="Google Shape;1288;p66"/>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89" name="Google Shape;1289;p66"/>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290" name="Google Shape;1290;p66"/>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291" name="Google Shape;1291;p66"/>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92" name="Google Shape;1292;p66"/>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293" name="Google Shape;1293;p66"/>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a:p>
        </p:txBody>
      </p:sp>
      <p:sp>
        <p:nvSpPr>
          <p:cNvPr id="1294" name="Google Shape;1294;p66"/>
          <p:cNvSpPr/>
          <p:nvPr/>
        </p:nvSpPr>
        <p:spPr>
          <a:xfrm>
            <a:off x="449368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295" name="Google Shape;1295;p66"/>
          <p:cNvSpPr/>
          <p:nvPr/>
        </p:nvSpPr>
        <p:spPr>
          <a:xfrm>
            <a:off x="733709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296" name="Google Shape;1296;p66"/>
          <p:cNvSpPr/>
          <p:nvPr/>
        </p:nvSpPr>
        <p:spPr>
          <a:xfrm>
            <a:off x="6854504"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297" name="Google Shape;1297;p66"/>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298" name="Google Shape;1298;p66"/>
          <p:cNvSpPr/>
          <p:nvPr/>
        </p:nvSpPr>
        <p:spPr>
          <a:xfrm>
            <a:off x="2080741"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299" name="Google Shape;1299;p66"/>
          <p:cNvSpPr/>
          <p:nvPr/>
        </p:nvSpPr>
        <p:spPr>
          <a:xfrm>
            <a:off x="256333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300" name="Google Shape;1300;p66"/>
          <p:cNvSpPr/>
          <p:nvPr/>
        </p:nvSpPr>
        <p:spPr>
          <a:xfrm>
            <a:off x="3045920"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301" name="Google Shape;1301;p66"/>
          <p:cNvSpPr/>
          <p:nvPr/>
        </p:nvSpPr>
        <p:spPr>
          <a:xfrm>
            <a:off x="3528509"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302" name="Google Shape;1302;p66"/>
          <p:cNvSpPr/>
          <p:nvPr/>
        </p:nvSpPr>
        <p:spPr>
          <a:xfrm>
            <a:off x="4976278"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303" name="Google Shape;1303;p66"/>
          <p:cNvSpPr/>
          <p:nvPr/>
        </p:nvSpPr>
        <p:spPr>
          <a:xfrm>
            <a:off x="545886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304" name="Google Shape;1304;p66"/>
          <p:cNvSpPr/>
          <p:nvPr/>
        </p:nvSpPr>
        <p:spPr>
          <a:xfrm>
            <a:off x="5941457" y="2153448"/>
            <a:ext cx="150281"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305" name="Google Shape;1305;p66"/>
          <p:cNvSpPr/>
          <p:nvPr/>
        </p:nvSpPr>
        <p:spPr>
          <a:xfrm>
            <a:off x="637191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306" name="Google Shape;1306;p66"/>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307" name="Google Shape;1307;p66"/>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308" name="Google Shape;1308;p66"/>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309" name="Google Shape;1309;p66"/>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310" name="Google Shape;1310;p66"/>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311" name="Google Shape;1311;p66"/>
          <p:cNvSpPr/>
          <p:nvPr/>
        </p:nvSpPr>
        <p:spPr>
          <a:xfrm>
            <a:off x="3191802" y="1416132"/>
            <a:ext cx="1283757" cy="289805"/>
          </a:xfrm>
          <a:custGeom>
            <a:rect b="b" l="l" r="r" t="t"/>
            <a:pathLst>
              <a:path extrusionOk="0" h="16202" w="21600">
                <a:moveTo>
                  <a:pt x="0" y="16202"/>
                </a:moveTo>
                <a:cubicBezTo>
                  <a:pt x="7144" y="-5188"/>
                  <a:pt x="14344" y="-5398"/>
                  <a:pt x="21600" y="15571"/>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15" name="Shape 1315"/>
        <p:cNvGrpSpPr/>
        <p:nvPr/>
      </p:nvGrpSpPr>
      <p:grpSpPr>
        <a:xfrm>
          <a:off x="0" y="0"/>
          <a:ext cx="0" cy="0"/>
          <a:chOff x="0" y="0"/>
          <a:chExt cx="0" cy="0"/>
        </a:xfrm>
      </p:grpSpPr>
      <p:sp>
        <p:nvSpPr>
          <p:cNvPr id="1316" name="Google Shape;1316;p67"/>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Ordered Journal</a:t>
            </a:r>
            <a:endParaRPr/>
          </a:p>
        </p:txBody>
      </p:sp>
      <p:sp>
        <p:nvSpPr>
          <p:cNvPr id="1317" name="Google Shape;1317;p67"/>
          <p:cNvSpPr/>
          <p:nvPr/>
        </p:nvSpPr>
        <p:spPr>
          <a:xfrm>
            <a:off x="3391229"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18" name="Google Shape;1318;p67"/>
          <p:cNvSpPr/>
          <p:nvPr/>
        </p:nvSpPr>
        <p:spPr>
          <a:xfrm>
            <a:off x="387315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19" name="Google Shape;1319;p67"/>
          <p:cNvSpPr/>
          <p:nvPr/>
        </p:nvSpPr>
        <p:spPr>
          <a:xfrm>
            <a:off x="435508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D'</a:t>
            </a:r>
            <a:endParaRPr b="1" sz="1582">
              <a:solidFill>
                <a:srgbClr val="FFFFFF"/>
              </a:solidFill>
              <a:latin typeface="Helvetica Neue"/>
              <a:ea typeface="Helvetica Neue"/>
              <a:cs typeface="Helvetica Neue"/>
              <a:sym typeface="Helvetica Neue"/>
            </a:endParaRPr>
          </a:p>
        </p:txBody>
      </p:sp>
      <p:sp>
        <p:nvSpPr>
          <p:cNvPr id="1320" name="Google Shape;1320;p67"/>
          <p:cNvSpPr/>
          <p:nvPr/>
        </p:nvSpPr>
        <p:spPr>
          <a:xfrm>
            <a:off x="4837018"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21" name="Google Shape;1321;p67"/>
          <p:cNvSpPr/>
          <p:nvPr/>
        </p:nvSpPr>
        <p:spPr>
          <a:xfrm>
            <a:off x="531894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22" name="Google Shape;1322;p67"/>
          <p:cNvSpPr/>
          <p:nvPr/>
        </p:nvSpPr>
        <p:spPr>
          <a:xfrm>
            <a:off x="1602961"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0</a:t>
            </a:r>
            <a:endParaRPr/>
          </a:p>
        </p:txBody>
      </p:sp>
      <p:sp>
        <p:nvSpPr>
          <p:cNvPr id="1323" name="Google Shape;1323;p67"/>
          <p:cNvSpPr/>
          <p:nvPr/>
        </p:nvSpPr>
        <p:spPr>
          <a:xfrm>
            <a:off x="4015908"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5</a:t>
            </a:r>
            <a:endParaRPr/>
          </a:p>
        </p:txBody>
      </p:sp>
      <p:sp>
        <p:nvSpPr>
          <p:cNvPr id="1324" name="Google Shape;1324;p67"/>
          <p:cNvSpPr/>
          <p:nvPr/>
        </p:nvSpPr>
        <p:spPr>
          <a:xfrm>
            <a:off x="194543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325" name="Google Shape;1325;p67"/>
          <p:cNvSpPr/>
          <p:nvPr/>
        </p:nvSpPr>
        <p:spPr>
          <a:xfrm>
            <a:off x="2427369"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26" name="Google Shape;1326;p67"/>
          <p:cNvSpPr/>
          <p:nvPr/>
        </p:nvSpPr>
        <p:spPr>
          <a:xfrm>
            <a:off x="1463510" y="1714069"/>
            <a:ext cx="433824"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t/>
            </a:r>
            <a:endParaRPr sz="1582">
              <a:solidFill>
                <a:schemeClr val="dk1"/>
              </a:solidFill>
              <a:latin typeface="Gill Sans"/>
              <a:ea typeface="Gill Sans"/>
              <a:cs typeface="Gill Sans"/>
              <a:sym typeface="Gill Sans"/>
            </a:endParaRPr>
          </a:p>
        </p:txBody>
      </p:sp>
      <p:sp>
        <p:nvSpPr>
          <p:cNvPr id="1327" name="Google Shape;1327;p67"/>
          <p:cNvSpPr/>
          <p:nvPr/>
        </p:nvSpPr>
        <p:spPr>
          <a:xfrm>
            <a:off x="5800878"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TxB</a:t>
            </a:r>
            <a:endParaRPr/>
          </a:p>
        </p:txBody>
      </p:sp>
      <p:sp>
        <p:nvSpPr>
          <p:cNvPr id="1328" name="Google Shape;1328;p67"/>
          <p:cNvSpPr/>
          <p:nvPr/>
        </p:nvSpPr>
        <p:spPr>
          <a:xfrm>
            <a:off x="6282807" y="1714069"/>
            <a:ext cx="433824"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329" name="Google Shape;1329;p67"/>
          <p:cNvSpPr/>
          <p:nvPr/>
        </p:nvSpPr>
        <p:spPr>
          <a:xfrm>
            <a:off x="676473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B’</a:t>
            </a:r>
            <a:endParaRPr/>
          </a:p>
        </p:txBody>
      </p:sp>
      <p:sp>
        <p:nvSpPr>
          <p:cNvPr id="1330" name="Google Shape;1330;p67"/>
          <p:cNvSpPr/>
          <p:nvPr/>
        </p:nvSpPr>
        <p:spPr>
          <a:xfrm>
            <a:off x="7246667" y="1714069"/>
            <a:ext cx="433825" cy="433825"/>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FFFFFF"/>
                </a:solidFill>
                <a:latin typeface="Gill Sans"/>
                <a:ea typeface="Gill Sans"/>
                <a:cs typeface="Gill Sans"/>
                <a:sym typeface="Gill Sans"/>
              </a:rPr>
              <a:t>TxE</a:t>
            </a:r>
            <a:endParaRPr/>
          </a:p>
        </p:txBody>
      </p:sp>
      <p:sp>
        <p:nvSpPr>
          <p:cNvPr id="1331" name="Google Shape;1331;p67"/>
          <p:cNvSpPr/>
          <p:nvPr/>
        </p:nvSpPr>
        <p:spPr>
          <a:xfrm>
            <a:off x="4498498"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6</a:t>
            </a:r>
            <a:endParaRPr/>
          </a:p>
        </p:txBody>
      </p:sp>
      <p:sp>
        <p:nvSpPr>
          <p:cNvPr id="1332" name="Google Shape;1332;p67"/>
          <p:cNvSpPr/>
          <p:nvPr/>
        </p:nvSpPr>
        <p:spPr>
          <a:xfrm>
            <a:off x="7346711"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12</a:t>
            </a:r>
            <a:endParaRPr/>
          </a:p>
        </p:txBody>
      </p:sp>
      <p:sp>
        <p:nvSpPr>
          <p:cNvPr id="1333" name="Google Shape;1333;p67"/>
          <p:cNvSpPr/>
          <p:nvPr/>
        </p:nvSpPr>
        <p:spPr>
          <a:xfrm>
            <a:off x="6857125"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11</a:t>
            </a:r>
            <a:endParaRPr/>
          </a:p>
        </p:txBody>
      </p:sp>
      <p:sp>
        <p:nvSpPr>
          <p:cNvPr id="1334" name="Google Shape;1334;p67"/>
          <p:cNvSpPr/>
          <p:nvPr/>
        </p:nvSpPr>
        <p:spPr>
          <a:xfrm>
            <a:off x="2909298" y="1714069"/>
            <a:ext cx="433825" cy="433825"/>
          </a:xfrm>
          <a:prstGeom prst="rect">
            <a:avLst/>
          </a:prstGeom>
          <a:solidFill>
            <a:srgbClr val="0065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582">
                <a:solidFill>
                  <a:srgbClr val="FFFFFF"/>
                </a:solidFill>
                <a:latin typeface="Helvetica Neue"/>
                <a:ea typeface="Helvetica Neue"/>
                <a:cs typeface="Helvetica Neue"/>
                <a:sym typeface="Helvetica Neue"/>
              </a:rPr>
              <a:t>I’</a:t>
            </a:r>
            <a:endParaRPr/>
          </a:p>
        </p:txBody>
      </p:sp>
      <p:sp>
        <p:nvSpPr>
          <p:cNvPr id="1335" name="Google Shape;1335;p67"/>
          <p:cNvSpPr/>
          <p:nvPr/>
        </p:nvSpPr>
        <p:spPr>
          <a:xfrm>
            <a:off x="2085550"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a:t>
            </a:r>
            <a:endParaRPr/>
          </a:p>
        </p:txBody>
      </p:sp>
      <p:sp>
        <p:nvSpPr>
          <p:cNvPr id="1336" name="Google Shape;1336;p67"/>
          <p:cNvSpPr/>
          <p:nvPr/>
        </p:nvSpPr>
        <p:spPr>
          <a:xfrm>
            <a:off x="256813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2</a:t>
            </a:r>
            <a:endParaRPr/>
          </a:p>
        </p:txBody>
      </p:sp>
      <p:sp>
        <p:nvSpPr>
          <p:cNvPr id="1337" name="Google Shape;1337;p67"/>
          <p:cNvSpPr/>
          <p:nvPr/>
        </p:nvSpPr>
        <p:spPr>
          <a:xfrm>
            <a:off x="305072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3</a:t>
            </a:r>
            <a:endParaRPr/>
          </a:p>
        </p:txBody>
      </p:sp>
      <p:sp>
        <p:nvSpPr>
          <p:cNvPr id="1338" name="Google Shape;1338;p67"/>
          <p:cNvSpPr/>
          <p:nvPr/>
        </p:nvSpPr>
        <p:spPr>
          <a:xfrm>
            <a:off x="3533319"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4</a:t>
            </a:r>
            <a:endParaRPr/>
          </a:p>
        </p:txBody>
      </p:sp>
      <p:sp>
        <p:nvSpPr>
          <p:cNvPr id="1339" name="Google Shape;1339;p67"/>
          <p:cNvSpPr/>
          <p:nvPr/>
        </p:nvSpPr>
        <p:spPr>
          <a:xfrm>
            <a:off x="4981087"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7</a:t>
            </a:r>
            <a:endParaRPr/>
          </a:p>
        </p:txBody>
      </p:sp>
      <p:sp>
        <p:nvSpPr>
          <p:cNvPr id="1340" name="Google Shape;1340;p67"/>
          <p:cNvSpPr/>
          <p:nvPr/>
        </p:nvSpPr>
        <p:spPr>
          <a:xfrm>
            <a:off x="5463676"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8</a:t>
            </a:r>
            <a:endParaRPr/>
          </a:p>
        </p:txBody>
      </p:sp>
      <p:sp>
        <p:nvSpPr>
          <p:cNvPr id="1341" name="Google Shape;1341;p67"/>
          <p:cNvSpPr/>
          <p:nvPr/>
        </p:nvSpPr>
        <p:spPr>
          <a:xfrm>
            <a:off x="5946266" y="2153448"/>
            <a:ext cx="15028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9</a:t>
            </a:r>
            <a:endParaRPr/>
          </a:p>
        </p:txBody>
      </p:sp>
      <p:sp>
        <p:nvSpPr>
          <p:cNvPr id="1342" name="Google Shape;1342;p67"/>
          <p:cNvSpPr/>
          <p:nvPr/>
        </p:nvSpPr>
        <p:spPr>
          <a:xfrm>
            <a:off x="6381533" y="2153448"/>
            <a:ext cx="246462" cy="281408"/>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77">
                <a:solidFill>
                  <a:schemeClr val="dk1"/>
                </a:solidFill>
                <a:latin typeface="Gill Sans"/>
                <a:ea typeface="Gill Sans"/>
                <a:cs typeface="Gill Sans"/>
                <a:sym typeface="Gill Sans"/>
              </a:rPr>
              <a:t>10</a:t>
            </a:r>
            <a:endParaRPr/>
          </a:p>
        </p:txBody>
      </p:sp>
      <p:cxnSp>
        <p:nvCxnSpPr>
          <p:cNvPr id="1343" name="Google Shape;1343;p67"/>
          <p:cNvCxnSpPr/>
          <p:nvPr/>
        </p:nvCxnSpPr>
        <p:spPr>
          <a:xfrm flipH="1" rot="10800000">
            <a:off x="5878141" y="1547094"/>
            <a:ext cx="1681125" cy="1"/>
          </a:xfrm>
          <a:prstGeom prst="straightConnector1">
            <a:avLst/>
          </a:prstGeom>
          <a:noFill/>
          <a:ln cap="flat" cmpd="sng" w="25400">
            <a:solidFill>
              <a:schemeClr val="dk1"/>
            </a:solidFill>
            <a:prstDash val="solid"/>
            <a:miter lim="400000"/>
            <a:headEnd len="sm" w="sm" type="none"/>
            <a:tailEnd len="sm" w="sm" type="none"/>
          </a:ln>
        </p:spPr>
      </p:cxnSp>
      <p:cxnSp>
        <p:nvCxnSpPr>
          <p:cNvPr id="1344" name="Google Shape;1344;p67"/>
          <p:cNvCxnSpPr/>
          <p:nvPr/>
        </p:nvCxnSpPr>
        <p:spPr>
          <a:xfrm flipH="1">
            <a:off x="5814697" y="1547093"/>
            <a:ext cx="63444" cy="100832"/>
          </a:xfrm>
          <a:prstGeom prst="straightConnector1">
            <a:avLst/>
          </a:prstGeom>
          <a:noFill/>
          <a:ln cap="flat" cmpd="sng" w="25400">
            <a:solidFill>
              <a:schemeClr val="dk1"/>
            </a:solidFill>
            <a:prstDash val="solid"/>
            <a:miter lim="400000"/>
            <a:headEnd len="sm" w="sm" type="none"/>
            <a:tailEnd len="sm" w="sm" type="none"/>
          </a:ln>
        </p:spPr>
      </p:cxnSp>
      <p:cxnSp>
        <p:nvCxnSpPr>
          <p:cNvPr id="1345" name="Google Shape;1345;p67"/>
          <p:cNvCxnSpPr/>
          <p:nvPr/>
        </p:nvCxnSpPr>
        <p:spPr>
          <a:xfrm>
            <a:off x="7555986" y="1547093"/>
            <a:ext cx="63444" cy="100832"/>
          </a:xfrm>
          <a:prstGeom prst="straightConnector1">
            <a:avLst/>
          </a:prstGeom>
          <a:noFill/>
          <a:ln cap="flat" cmpd="sng" w="25400">
            <a:solidFill>
              <a:schemeClr val="dk1"/>
            </a:solidFill>
            <a:prstDash val="solid"/>
            <a:miter lim="400000"/>
            <a:headEnd len="sm" w="sm" type="none"/>
            <a:tailEnd len="sm" w="sm" type="none"/>
          </a:ln>
        </p:spPr>
      </p:cxnSp>
      <p:sp>
        <p:nvSpPr>
          <p:cNvPr id="1346" name="Google Shape;1346;p67"/>
          <p:cNvSpPr/>
          <p:nvPr/>
        </p:nvSpPr>
        <p:spPr>
          <a:xfrm>
            <a:off x="6327464" y="1192159"/>
            <a:ext cx="754614"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journal</a:t>
            </a:r>
            <a:endParaRPr/>
          </a:p>
        </p:txBody>
      </p:sp>
      <p:sp>
        <p:nvSpPr>
          <p:cNvPr id="1347" name="Google Shape;1347;p67"/>
          <p:cNvSpPr/>
          <p:nvPr/>
        </p:nvSpPr>
        <p:spPr>
          <a:xfrm>
            <a:off x="2924291" y="2648142"/>
            <a:ext cx="3036328"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transaction: append to inode I</a:t>
            </a:r>
            <a:endParaRPr/>
          </a:p>
        </p:txBody>
      </p:sp>
      <p:sp>
        <p:nvSpPr>
          <p:cNvPr id="1348" name="Google Shape;1348;p67"/>
          <p:cNvSpPr/>
          <p:nvPr/>
        </p:nvSpPr>
        <p:spPr>
          <a:xfrm>
            <a:off x="3191802" y="1416132"/>
            <a:ext cx="1283757" cy="289805"/>
          </a:xfrm>
          <a:custGeom>
            <a:rect b="b" l="l" r="r" t="t"/>
            <a:pathLst>
              <a:path extrusionOk="0" h="16202" w="21600">
                <a:moveTo>
                  <a:pt x="0" y="16202"/>
                </a:moveTo>
                <a:cubicBezTo>
                  <a:pt x="7144" y="-5188"/>
                  <a:pt x="14344" y="-5398"/>
                  <a:pt x="21600" y="15571"/>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349" name="Google Shape;1349;p67"/>
          <p:cNvSpPr/>
          <p:nvPr/>
        </p:nvSpPr>
        <p:spPr>
          <a:xfrm>
            <a:off x="2254185" y="1154004"/>
            <a:ext cx="2346743" cy="554648"/>
          </a:xfrm>
          <a:custGeom>
            <a:rect b="b" l="l" r="r" t="t"/>
            <a:pathLst>
              <a:path extrusionOk="0" h="16200" w="21600">
                <a:moveTo>
                  <a:pt x="0" y="16121"/>
                </a:moveTo>
                <a:cubicBezTo>
                  <a:pt x="11925" y="-5400"/>
                  <a:pt x="19125" y="-5374"/>
                  <a:pt x="21600" y="16200"/>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3" name="Shape 1353"/>
        <p:cNvGrpSpPr/>
        <p:nvPr/>
      </p:nvGrpSpPr>
      <p:grpSpPr>
        <a:xfrm>
          <a:off x="0" y="0"/>
          <a:ext cx="0" cy="0"/>
          <a:chOff x="0" y="0"/>
          <a:chExt cx="0" cy="0"/>
        </a:xfrm>
      </p:grpSpPr>
      <p:sp>
        <p:nvSpPr>
          <p:cNvPr id="1354" name="Google Shape;1354;p6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Practice</a:t>
            </a:r>
            <a:endParaRPr/>
          </a:p>
        </p:txBody>
      </p:sp>
      <p:sp>
        <p:nvSpPr>
          <p:cNvPr id="1355" name="Google Shape;1355;p68"/>
          <p:cNvSpPr/>
          <p:nvPr/>
        </p:nvSpPr>
        <p:spPr>
          <a:xfrm flipH="1" rot="10800000">
            <a:off x="-6491106" y="-42935397"/>
            <a:ext cx="1182506" cy="87562432"/>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202124"/>
              </a:buClr>
              <a:buSzPts val="1200"/>
              <a:buFont typeface="Arial"/>
              <a:buNone/>
            </a:pPr>
            <a:r>
              <a:rPr b="0" i="0" lang="en-US" sz="1200" u="none" cap="none" strike="noStrike">
                <a:solidFill>
                  <a:srgbClr val="202124"/>
                </a:solidFill>
                <a:latin typeface="Arial"/>
                <a:ea typeface="Arial"/>
                <a:cs typeface="Arial"/>
                <a:sym typeface="Arial"/>
              </a:rPr>
              <a:t>We need to write data in block 5,6. The inode is in block 4, bitmap in block 2. Journal is from blocks 8 to 15.</a:t>
            </a:r>
            <a:endParaRPr b="0" i="0" sz="4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202124"/>
              </a:buClr>
              <a:buSzPts val="1800"/>
              <a:buFont typeface="Roboto"/>
              <a:buNone/>
            </a:pPr>
            <a:r>
              <a:rPr b="0" i="0" lang="en-US" sz="1800" u="none" cap="none" strike="noStrike">
                <a:solidFill>
                  <a:srgbClr val="202124"/>
                </a:solidFill>
                <a:latin typeface="Roboto"/>
                <a:ea typeface="Roboto"/>
                <a:cs typeface="Roboto"/>
                <a:sym typeface="Roboto"/>
              </a:rPr>
              <a:t>  </a:t>
            </a:r>
            <a:r>
              <a:rPr b="0" i="0" lang="en-US" sz="25400" u="none" cap="none" strike="noStrike">
                <a:solidFill>
                  <a:srgbClr val="202124"/>
                </a:solidFill>
                <a:latin typeface="Roboto"/>
                <a:ea typeface="Roboto"/>
                <a:cs typeface="Roboto"/>
                <a:sym typeface="Roboto"/>
              </a:rPr>
              <a:t>                      </a:t>
            </a:r>
            <a:endParaRPr b="0" i="0" sz="1800" u="none" cap="none" strike="noStrike">
              <a:solidFill>
                <a:schemeClr val="dk1"/>
              </a:solidFill>
              <a:latin typeface="Arial"/>
              <a:ea typeface="Arial"/>
              <a:cs typeface="Arial"/>
              <a:sym typeface="Arial"/>
            </a:endParaRPr>
          </a:p>
        </p:txBody>
      </p:sp>
      <p:pic>
        <p:nvPicPr>
          <p:cNvPr id="1356" name="Google Shape;1356;p68"/>
          <p:cNvPicPr preferRelativeResize="0"/>
          <p:nvPr/>
        </p:nvPicPr>
        <p:blipFill rotWithShape="1">
          <a:blip r:embed="rId3">
            <a:alphaModFix/>
          </a:blip>
          <a:srcRect b="0" l="0" r="0" t="0"/>
          <a:stretch/>
        </p:blipFill>
        <p:spPr>
          <a:xfrm>
            <a:off x="4572000" y="777036"/>
            <a:ext cx="3987217" cy="928210"/>
          </a:xfrm>
          <a:prstGeom prst="rect">
            <a:avLst/>
          </a:prstGeom>
          <a:noFill/>
          <a:ln>
            <a:noFill/>
          </a:ln>
        </p:spPr>
      </p:pic>
      <p:sp>
        <p:nvSpPr>
          <p:cNvPr id="1357" name="Google Shape;1357;p68"/>
          <p:cNvSpPr txBox="1"/>
          <p:nvPr/>
        </p:nvSpPr>
        <p:spPr>
          <a:xfrm>
            <a:off x="292308" y="857250"/>
            <a:ext cx="3102964" cy="120032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We need to write data in block 5,6. The inode is in block 4, bitmap in block 2. Journal is from blocks 8 to 15.</a:t>
            </a:r>
            <a:endParaRPr/>
          </a:p>
        </p:txBody>
      </p:sp>
      <p:sp>
        <p:nvSpPr>
          <p:cNvPr id="1358" name="Google Shape;1358;p68"/>
          <p:cNvSpPr txBox="1"/>
          <p:nvPr/>
        </p:nvSpPr>
        <p:spPr>
          <a:xfrm>
            <a:off x="517162" y="2290774"/>
            <a:ext cx="317791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What kind of journaling is this?</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Writeback</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Ordered</a:t>
            </a:r>
            <a:endParaRPr/>
          </a:p>
        </p:txBody>
      </p:sp>
      <p:pic>
        <p:nvPicPr>
          <p:cNvPr descr="Captionless Image" id="1359" name="Google Shape;1359;p68"/>
          <p:cNvPicPr preferRelativeResize="0"/>
          <p:nvPr/>
        </p:nvPicPr>
        <p:blipFill rotWithShape="1">
          <a:blip r:embed="rId4">
            <a:alphaModFix/>
          </a:blip>
          <a:srcRect b="0" l="0" r="0" t="0"/>
          <a:stretch/>
        </p:blipFill>
        <p:spPr>
          <a:xfrm>
            <a:off x="3695076" y="2057579"/>
            <a:ext cx="1548223" cy="1483714"/>
          </a:xfrm>
          <a:prstGeom prst="rect">
            <a:avLst/>
          </a:prstGeom>
          <a:noFill/>
          <a:ln>
            <a:noFill/>
          </a:ln>
        </p:spPr>
      </p:pic>
      <p:pic>
        <p:nvPicPr>
          <p:cNvPr descr="Captionless Image" id="1360" name="Google Shape;1360;p68"/>
          <p:cNvPicPr preferRelativeResize="0"/>
          <p:nvPr/>
        </p:nvPicPr>
        <p:blipFill rotWithShape="1">
          <a:blip r:embed="rId5">
            <a:alphaModFix/>
          </a:blip>
          <a:srcRect b="0" l="0" r="0" t="0"/>
          <a:stretch/>
        </p:blipFill>
        <p:spPr>
          <a:xfrm>
            <a:off x="3477717" y="3774488"/>
            <a:ext cx="2352311" cy="1369012"/>
          </a:xfrm>
          <a:prstGeom prst="rect">
            <a:avLst/>
          </a:prstGeom>
          <a:noFill/>
          <a:ln>
            <a:noFill/>
          </a:ln>
        </p:spPr>
      </p:pic>
      <p:sp>
        <p:nvSpPr>
          <p:cNvPr id="1361" name="Google Shape;1361;p68"/>
          <p:cNvSpPr txBox="1"/>
          <p:nvPr/>
        </p:nvSpPr>
        <p:spPr>
          <a:xfrm>
            <a:off x="517162" y="3893626"/>
            <a:ext cx="3177914" cy="92333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What kind of journaling is this?</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Writeback</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Ordered</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0" name="Shape 280"/>
        <p:cNvGrpSpPr/>
        <p:nvPr/>
      </p:nvGrpSpPr>
      <p:grpSpPr>
        <a:xfrm>
          <a:off x="0" y="0"/>
          <a:ext cx="0" cy="0"/>
          <a:chOff x="0" y="0"/>
          <a:chExt cx="0" cy="0"/>
        </a:xfrm>
      </p:grpSpPr>
      <p:sp>
        <p:nvSpPr>
          <p:cNvPr id="281" name="Google Shape;281;p24"/>
          <p:cNvSpPr txBox="1"/>
          <p:nvPr>
            <p:ph type="title"/>
          </p:nvPr>
        </p:nvSpPr>
        <p:spPr>
          <a:xfrm>
            <a:off x="457200" y="0"/>
            <a:ext cx="8229600" cy="85740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Disks</a:t>
            </a:r>
            <a:endParaRPr/>
          </a:p>
        </p:txBody>
      </p:sp>
      <p:sp>
        <p:nvSpPr>
          <p:cNvPr id="282" name="Google Shape;282;p24"/>
          <p:cNvSpPr txBox="1"/>
          <p:nvPr>
            <p:ph idx="1" type="body"/>
          </p:nvPr>
        </p:nvSpPr>
        <p:spPr>
          <a:xfrm>
            <a:off x="457200" y="1200151"/>
            <a:ext cx="8229600" cy="3394500"/>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chemeClr val="dk1"/>
              </a:buClr>
              <a:buSzPts val="2400"/>
              <a:buChar char="•"/>
            </a:pPr>
            <a:r>
              <a:rPr lang="en-US" u="sng">
                <a:solidFill>
                  <a:schemeClr val="hlink"/>
                </a:solidFill>
                <a:hlinkClick r:id="rId3"/>
              </a:rPr>
              <a:t>https://vm.tiktok.com/ZTdCdyMas/</a:t>
            </a:r>
            <a:endParaRPr/>
          </a:p>
          <a:p>
            <a:pPr indent="-190500" lvl="0" marL="342900" rtl="0" algn="l">
              <a:spcBef>
                <a:spcPts val="480"/>
              </a:spcBef>
              <a:spcAft>
                <a:spcPts val="0"/>
              </a:spcAft>
              <a:buClr>
                <a:schemeClr val="dk1"/>
              </a:buClr>
              <a:buSzPts val="2400"/>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66" name="Shape 1366"/>
        <p:cNvGrpSpPr/>
        <p:nvPr/>
      </p:nvGrpSpPr>
      <p:grpSpPr>
        <a:xfrm>
          <a:off x="0" y="0"/>
          <a:ext cx="0" cy="0"/>
          <a:chOff x="0" y="0"/>
          <a:chExt cx="0" cy="0"/>
        </a:xfrm>
      </p:grpSpPr>
      <p:sp>
        <p:nvSpPr>
          <p:cNvPr id="1367" name="Google Shape;1367;p69"/>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t/>
            </a:r>
            <a:endParaRPr/>
          </a:p>
        </p:txBody>
      </p:sp>
      <p:sp>
        <p:nvSpPr>
          <p:cNvPr id="1368" name="Google Shape;1368;p69"/>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Journaling problem?</a:t>
            </a:r>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3" name="Shape 1373"/>
        <p:cNvGrpSpPr/>
        <p:nvPr/>
      </p:nvGrpSpPr>
      <p:grpSpPr>
        <a:xfrm>
          <a:off x="0" y="0"/>
          <a:ext cx="0" cy="0"/>
          <a:chOff x="0" y="0"/>
          <a:chExt cx="0" cy="0"/>
        </a:xfrm>
      </p:grpSpPr>
      <p:sp>
        <p:nvSpPr>
          <p:cNvPr id="1374" name="Google Shape;1374;p70"/>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SSDs</a:t>
            </a:r>
            <a:endParaRPr/>
          </a:p>
        </p:txBody>
      </p:sp>
      <p:sp>
        <p:nvSpPr>
          <p:cNvPr id="1375" name="Google Shape;1375;p70"/>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Electronic storage media - no mechanical parts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Erase block before writing any data, be it 1 page or 1000</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FTL:</a:t>
            </a:r>
            <a:endParaRPr/>
          </a:p>
          <a:p>
            <a:pPr indent="0" lvl="0" marL="0" rtl="0" algn="l">
              <a:spcBef>
                <a:spcPts val="360"/>
              </a:spcBef>
              <a:spcAft>
                <a:spcPts val="0"/>
              </a:spcAft>
              <a:buNone/>
            </a:pPr>
            <a:r>
              <a:rPr lang="en-US"/>
              <a:t>	translates reads/writes into SSD operations to blocks</a:t>
            </a:r>
            <a:endParaRPr/>
          </a:p>
          <a:p>
            <a:pPr indent="0" lvl="0" marL="0" rtl="0" algn="l">
              <a:spcBef>
                <a:spcPts val="360"/>
              </a:spcBef>
              <a:spcAft>
                <a:spcPts val="0"/>
              </a:spcAft>
              <a:buNone/>
            </a:pPr>
            <a:r>
              <a:rPr lang="en-US"/>
              <a:t>	reduces write amplification and implements wear-leveling</a:t>
            </a:r>
            <a:endParaRPr/>
          </a:p>
        </p:txBody>
      </p:sp>
      <p:pic>
        <p:nvPicPr>
          <p:cNvPr descr="Micron 7450 NVMe SSD | Micron Technology Inc." id="1376" name="Google Shape;1376;p70"/>
          <p:cNvPicPr preferRelativeResize="0"/>
          <p:nvPr/>
        </p:nvPicPr>
        <p:blipFill>
          <a:blip r:embed="rId3">
            <a:alphaModFix/>
          </a:blip>
          <a:stretch>
            <a:fillRect/>
          </a:stretch>
        </p:blipFill>
        <p:spPr>
          <a:xfrm>
            <a:off x="6582975" y="380350"/>
            <a:ext cx="2237423" cy="134355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381" name="Shape 1381"/>
        <p:cNvGrpSpPr/>
        <p:nvPr/>
      </p:nvGrpSpPr>
      <p:grpSpPr>
        <a:xfrm>
          <a:off x="0" y="0"/>
          <a:ext cx="0" cy="0"/>
          <a:chOff x="0" y="0"/>
          <a:chExt cx="0" cy="0"/>
        </a:xfrm>
      </p:grpSpPr>
      <p:sp>
        <p:nvSpPr>
          <p:cNvPr id="1382" name="Google Shape;1382;p7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Solid-state Storage Devices (SSDs)</a:t>
            </a:r>
            <a:endParaRPr/>
          </a:p>
        </p:txBody>
      </p:sp>
      <p:sp>
        <p:nvSpPr>
          <p:cNvPr id="1383" name="Google Shape;1383;p71"/>
          <p:cNvSpPr txBox="1"/>
          <p:nvPr>
            <p:ph idx="1" type="body"/>
          </p:nvPr>
        </p:nvSpPr>
        <p:spPr>
          <a:xfrm>
            <a:off x="457200" y="1200151"/>
            <a:ext cx="8229600" cy="1052992"/>
          </a:xfrm>
          <a:prstGeom prst="rect">
            <a:avLst/>
          </a:prstGeom>
          <a:noFill/>
          <a:ln>
            <a:noFill/>
          </a:ln>
        </p:spPr>
        <p:txBody>
          <a:bodyPr anchorCtr="0" anchor="t" bIns="45700" lIns="91425" spcFirstLastPara="1" rIns="91425" wrap="square" tIns="45700">
            <a:normAutofit fontScale="92500" lnSpcReduction="20000"/>
          </a:bodyPr>
          <a:lstStyle/>
          <a:p>
            <a:pPr indent="-342900" lvl="0" marL="342900" rtl="0" algn="l">
              <a:spcBef>
                <a:spcPts val="0"/>
              </a:spcBef>
              <a:spcAft>
                <a:spcPts val="0"/>
              </a:spcAft>
              <a:buClr>
                <a:schemeClr val="dk1"/>
              </a:buClr>
              <a:buSzPct val="100000"/>
              <a:buChar char="•"/>
            </a:pPr>
            <a:r>
              <a:rPr lang="en-US"/>
              <a:t>An SSD contains blocks made of pages</a:t>
            </a:r>
            <a:endParaRPr/>
          </a:p>
          <a:p>
            <a:pPr indent="-285750" lvl="1" marL="742950" rtl="0" algn="l">
              <a:spcBef>
                <a:spcPts val="444"/>
              </a:spcBef>
              <a:spcAft>
                <a:spcPts val="0"/>
              </a:spcAft>
              <a:buClr>
                <a:schemeClr val="dk1"/>
              </a:buClr>
              <a:buSzPct val="100000"/>
              <a:buChar char="–"/>
            </a:pPr>
            <a:r>
              <a:rPr lang="en-US"/>
              <a:t>A page is a few KB in size (e.g., 4 KB)</a:t>
            </a:r>
            <a:endParaRPr/>
          </a:p>
          <a:p>
            <a:pPr indent="-285750" lvl="1" marL="742950" rtl="0" algn="l">
              <a:spcBef>
                <a:spcPts val="444"/>
              </a:spcBef>
              <a:spcAft>
                <a:spcPts val="0"/>
              </a:spcAft>
              <a:buClr>
                <a:schemeClr val="dk1"/>
              </a:buClr>
              <a:buSzPct val="100000"/>
              <a:buChar char="–"/>
            </a:pPr>
            <a:r>
              <a:rPr lang="en-US"/>
              <a:t>A block contains several pages, is usually 128 KB or 256 KB</a:t>
            </a:r>
            <a:endParaRPr/>
          </a:p>
        </p:txBody>
      </p:sp>
      <p:grpSp>
        <p:nvGrpSpPr>
          <p:cNvPr id="1384" name="Google Shape;1384;p71"/>
          <p:cNvGrpSpPr/>
          <p:nvPr/>
        </p:nvGrpSpPr>
        <p:grpSpPr>
          <a:xfrm>
            <a:off x="1472259" y="2272654"/>
            <a:ext cx="6108927" cy="1233804"/>
            <a:chOff x="209130" y="2428906"/>
            <a:chExt cx="8145236" cy="1645070"/>
          </a:xfrm>
        </p:grpSpPr>
        <p:sp>
          <p:nvSpPr>
            <p:cNvPr id="1385" name="Google Shape;1385;p71"/>
            <p:cNvSpPr txBox="1"/>
            <p:nvPr/>
          </p:nvSpPr>
          <p:spPr>
            <a:xfrm>
              <a:off x="7592366" y="2428906"/>
              <a:ext cx="762000" cy="553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100">
                  <a:solidFill>
                    <a:schemeClr val="dk1"/>
                  </a:solidFill>
                  <a:latin typeface="Gill Sans"/>
                  <a:ea typeface="Gill Sans"/>
                  <a:cs typeface="Gill Sans"/>
                  <a:sym typeface="Gill Sans"/>
                </a:rPr>
                <a:t>. . .</a:t>
              </a:r>
              <a:endParaRPr/>
            </a:p>
          </p:txBody>
        </p:sp>
        <p:grpSp>
          <p:nvGrpSpPr>
            <p:cNvPr id="1386" name="Google Shape;1386;p71"/>
            <p:cNvGrpSpPr/>
            <p:nvPr/>
          </p:nvGrpSpPr>
          <p:grpSpPr>
            <a:xfrm>
              <a:off x="1150536" y="2516765"/>
              <a:ext cx="2133600" cy="533400"/>
              <a:chOff x="3604009" y="3624941"/>
              <a:chExt cx="1828800" cy="457200"/>
            </a:xfrm>
          </p:grpSpPr>
          <p:sp>
            <p:nvSpPr>
              <p:cNvPr id="1387" name="Google Shape;1387;p71"/>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88" name="Google Shape;1388;p71"/>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89" name="Google Shape;1389;p71"/>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0" name="Google Shape;1390;p71"/>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391" name="Google Shape;1391;p71"/>
            <p:cNvGrpSpPr/>
            <p:nvPr/>
          </p:nvGrpSpPr>
          <p:grpSpPr>
            <a:xfrm>
              <a:off x="3280787" y="2516765"/>
              <a:ext cx="2133600" cy="533400"/>
              <a:chOff x="3604009" y="3624941"/>
              <a:chExt cx="1828800" cy="457200"/>
            </a:xfrm>
          </p:grpSpPr>
          <p:sp>
            <p:nvSpPr>
              <p:cNvPr id="1392" name="Google Shape;1392;p71"/>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3" name="Google Shape;1393;p71"/>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4" name="Google Shape;1394;p71"/>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5" name="Google Shape;1395;p71"/>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396" name="Google Shape;1396;p71"/>
            <p:cNvGrpSpPr/>
            <p:nvPr/>
          </p:nvGrpSpPr>
          <p:grpSpPr>
            <a:xfrm>
              <a:off x="5414387" y="2516765"/>
              <a:ext cx="2133600" cy="533400"/>
              <a:chOff x="3604009" y="3624941"/>
              <a:chExt cx="1828800" cy="457200"/>
            </a:xfrm>
          </p:grpSpPr>
          <p:sp>
            <p:nvSpPr>
              <p:cNvPr id="1397" name="Google Shape;1397;p71"/>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8" name="Google Shape;1398;p71"/>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399" name="Google Shape;1399;p71"/>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00" name="Google Shape;1400;p71"/>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1401" name="Google Shape;1401;p71"/>
            <p:cNvSpPr txBox="1"/>
            <p:nvPr/>
          </p:nvSpPr>
          <p:spPr>
            <a:xfrm>
              <a:off x="209130" y="3030069"/>
              <a:ext cx="884675"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a:t>
              </a:r>
              <a:endParaRPr/>
            </a:p>
          </p:txBody>
        </p:sp>
        <p:grpSp>
          <p:nvGrpSpPr>
            <p:cNvPr id="1402" name="Google Shape;1402;p71"/>
            <p:cNvGrpSpPr/>
            <p:nvPr/>
          </p:nvGrpSpPr>
          <p:grpSpPr>
            <a:xfrm>
              <a:off x="1219200" y="3050163"/>
              <a:ext cx="1999989" cy="400112"/>
              <a:chOff x="1219200" y="3050163"/>
              <a:chExt cx="1999989" cy="400112"/>
            </a:xfrm>
          </p:grpSpPr>
          <p:sp>
            <p:nvSpPr>
              <p:cNvPr id="1403" name="Google Shape;1403;p71"/>
              <p:cNvSpPr txBox="1"/>
              <p:nvPr/>
            </p:nvSpPr>
            <p:spPr>
              <a:xfrm>
                <a:off x="1219200"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404" name="Google Shape;1404;p71"/>
              <p:cNvSpPr txBox="1"/>
              <p:nvPr/>
            </p:nvSpPr>
            <p:spPr>
              <a:xfrm>
                <a:off x="1745535"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405" name="Google Shape;1405;p71"/>
              <p:cNvSpPr txBox="1"/>
              <p:nvPr/>
            </p:nvSpPr>
            <p:spPr>
              <a:xfrm>
                <a:off x="2278934" y="30501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406" name="Google Shape;1406;p71"/>
              <p:cNvSpPr txBox="1"/>
              <p:nvPr/>
            </p:nvSpPr>
            <p:spPr>
              <a:xfrm>
                <a:off x="2808985" y="30501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3</a:t>
                </a:r>
                <a:endParaRPr/>
              </a:p>
            </p:txBody>
          </p:sp>
        </p:grpSp>
        <p:grpSp>
          <p:nvGrpSpPr>
            <p:cNvPr id="1407" name="Google Shape;1407;p71"/>
            <p:cNvGrpSpPr/>
            <p:nvPr/>
          </p:nvGrpSpPr>
          <p:grpSpPr>
            <a:xfrm>
              <a:off x="3328098" y="3050163"/>
              <a:ext cx="1999989" cy="400112"/>
              <a:chOff x="1371600" y="3202563"/>
              <a:chExt cx="1999989" cy="400112"/>
            </a:xfrm>
          </p:grpSpPr>
          <p:sp>
            <p:nvSpPr>
              <p:cNvPr id="1408" name="Google Shape;1408;p71"/>
              <p:cNvSpPr txBox="1"/>
              <p:nvPr/>
            </p:nvSpPr>
            <p:spPr>
              <a:xfrm>
                <a:off x="1371600"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4</a:t>
                </a:r>
                <a:endParaRPr/>
              </a:p>
            </p:txBody>
          </p:sp>
          <p:sp>
            <p:nvSpPr>
              <p:cNvPr id="1409" name="Google Shape;1409;p71"/>
              <p:cNvSpPr txBox="1"/>
              <p:nvPr/>
            </p:nvSpPr>
            <p:spPr>
              <a:xfrm>
                <a:off x="1897935"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5</a:t>
                </a:r>
                <a:endParaRPr/>
              </a:p>
            </p:txBody>
          </p:sp>
          <p:sp>
            <p:nvSpPr>
              <p:cNvPr id="1410" name="Google Shape;1410;p71"/>
              <p:cNvSpPr txBox="1"/>
              <p:nvPr/>
            </p:nvSpPr>
            <p:spPr>
              <a:xfrm>
                <a:off x="2431334" y="32025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6</a:t>
                </a:r>
                <a:endParaRPr/>
              </a:p>
            </p:txBody>
          </p:sp>
          <p:sp>
            <p:nvSpPr>
              <p:cNvPr id="1411" name="Google Shape;1411;p71"/>
              <p:cNvSpPr txBox="1"/>
              <p:nvPr/>
            </p:nvSpPr>
            <p:spPr>
              <a:xfrm>
                <a:off x="2961385" y="32025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7</a:t>
                </a:r>
                <a:endParaRPr/>
              </a:p>
            </p:txBody>
          </p:sp>
        </p:grpSp>
        <p:grpSp>
          <p:nvGrpSpPr>
            <p:cNvPr id="1412" name="Google Shape;1412;p71"/>
            <p:cNvGrpSpPr/>
            <p:nvPr/>
          </p:nvGrpSpPr>
          <p:grpSpPr>
            <a:xfrm>
              <a:off x="5447934" y="3050161"/>
              <a:ext cx="2100469" cy="400112"/>
              <a:chOff x="2917894" y="4232520"/>
              <a:chExt cx="2100469" cy="400112"/>
            </a:xfrm>
          </p:grpSpPr>
          <p:sp>
            <p:nvSpPr>
              <p:cNvPr id="1413" name="Google Shape;1413;p71"/>
              <p:cNvSpPr txBox="1"/>
              <p:nvPr/>
            </p:nvSpPr>
            <p:spPr>
              <a:xfrm>
                <a:off x="2917894"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8</a:t>
                </a:r>
                <a:endParaRPr/>
              </a:p>
            </p:txBody>
          </p:sp>
          <p:sp>
            <p:nvSpPr>
              <p:cNvPr id="1414" name="Google Shape;1414;p71"/>
              <p:cNvSpPr txBox="1"/>
              <p:nvPr/>
            </p:nvSpPr>
            <p:spPr>
              <a:xfrm>
                <a:off x="3444229"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9</a:t>
                </a:r>
                <a:endParaRPr/>
              </a:p>
            </p:txBody>
          </p:sp>
          <p:sp>
            <p:nvSpPr>
              <p:cNvPr id="1415" name="Google Shape;1415;p71"/>
              <p:cNvSpPr txBox="1"/>
              <p:nvPr/>
            </p:nvSpPr>
            <p:spPr>
              <a:xfrm>
                <a:off x="3929901" y="4232520"/>
                <a:ext cx="510268"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10</a:t>
                </a:r>
                <a:endParaRPr/>
              </a:p>
            </p:txBody>
          </p:sp>
          <p:sp>
            <p:nvSpPr>
              <p:cNvPr id="1416" name="Google Shape;1416;p71"/>
              <p:cNvSpPr txBox="1"/>
              <p:nvPr/>
            </p:nvSpPr>
            <p:spPr>
              <a:xfrm>
                <a:off x="4488312" y="4232521"/>
                <a:ext cx="530051"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11</a:t>
                </a:r>
                <a:endParaRPr/>
              </a:p>
            </p:txBody>
          </p:sp>
        </p:grpSp>
        <p:sp>
          <p:nvSpPr>
            <p:cNvPr id="1417" name="Google Shape;1417;p71"/>
            <p:cNvSpPr txBox="1"/>
            <p:nvPr/>
          </p:nvSpPr>
          <p:spPr>
            <a:xfrm>
              <a:off x="209130" y="3643089"/>
              <a:ext cx="884675"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Block</a:t>
              </a:r>
              <a:endParaRPr/>
            </a:p>
          </p:txBody>
        </p:sp>
        <p:grpSp>
          <p:nvGrpSpPr>
            <p:cNvPr id="1418" name="Google Shape;1418;p71"/>
            <p:cNvGrpSpPr/>
            <p:nvPr/>
          </p:nvGrpSpPr>
          <p:grpSpPr>
            <a:xfrm>
              <a:off x="1164195" y="3388605"/>
              <a:ext cx="2075090" cy="684736"/>
              <a:chOff x="1164195" y="3388606"/>
              <a:chExt cx="2075090" cy="684736"/>
            </a:xfrm>
          </p:grpSpPr>
          <p:sp>
            <p:nvSpPr>
              <p:cNvPr id="1419" name="Google Shape;1419;p71"/>
              <p:cNvSpPr txBox="1"/>
              <p:nvPr/>
            </p:nvSpPr>
            <p:spPr>
              <a:xfrm>
                <a:off x="2012233"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420" name="Google Shape;1420;p71"/>
              <p:cNvSpPr/>
              <p:nvPr/>
            </p:nvSpPr>
            <p:spPr>
              <a:xfrm rot="5400000">
                <a:off x="202914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21" name="Google Shape;1421;p71"/>
            <p:cNvGrpSpPr/>
            <p:nvPr/>
          </p:nvGrpSpPr>
          <p:grpSpPr>
            <a:xfrm>
              <a:off x="3307008" y="3392124"/>
              <a:ext cx="2075090" cy="681215"/>
              <a:chOff x="3307008" y="3392125"/>
              <a:chExt cx="2075090" cy="681215"/>
            </a:xfrm>
          </p:grpSpPr>
          <p:sp>
            <p:nvSpPr>
              <p:cNvPr id="1422" name="Google Shape;1422;p71"/>
              <p:cNvSpPr txBox="1"/>
              <p:nvPr/>
            </p:nvSpPr>
            <p:spPr>
              <a:xfrm>
                <a:off x="4142485" y="3673231"/>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423" name="Google Shape;1423;p71"/>
              <p:cNvSpPr/>
              <p:nvPr/>
            </p:nvSpPr>
            <p:spPr>
              <a:xfrm rot="5400000">
                <a:off x="4171955" y="2527177"/>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24" name="Google Shape;1424;p71"/>
            <p:cNvGrpSpPr/>
            <p:nvPr/>
          </p:nvGrpSpPr>
          <p:grpSpPr>
            <a:xfrm>
              <a:off x="5447935" y="3388605"/>
              <a:ext cx="2075090" cy="684736"/>
              <a:chOff x="5447934" y="3388606"/>
              <a:chExt cx="2075090" cy="684736"/>
            </a:xfrm>
          </p:grpSpPr>
          <p:sp>
            <p:nvSpPr>
              <p:cNvPr id="1425" name="Google Shape;1425;p71"/>
              <p:cNvSpPr txBox="1"/>
              <p:nvPr/>
            </p:nvSpPr>
            <p:spPr>
              <a:xfrm>
                <a:off x="6272736"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426" name="Google Shape;1426;p71"/>
              <p:cNvSpPr/>
              <p:nvPr/>
            </p:nvSpPr>
            <p:spPr>
              <a:xfrm rot="5400000">
                <a:off x="631288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sp>
        <p:nvSpPr>
          <p:cNvPr id="1427" name="Google Shape;1427;p71"/>
          <p:cNvSpPr txBox="1"/>
          <p:nvPr/>
        </p:nvSpPr>
        <p:spPr>
          <a:xfrm>
            <a:off x="1125418" y="3591386"/>
            <a:ext cx="5855045" cy="1551497"/>
          </a:xfrm>
          <a:prstGeom prst="rect">
            <a:avLst/>
          </a:prstGeom>
          <a:noFill/>
          <a:ln>
            <a:noFill/>
          </a:ln>
        </p:spPr>
        <p:txBody>
          <a:bodyPr anchorCtr="0" anchor="t" bIns="34275" lIns="68575" spcFirstLastPara="1" rIns="68575" wrap="square" tIns="34275">
            <a:noAutofit/>
          </a:bodyPr>
          <a:lstStyle/>
          <a:p>
            <a:pPr indent="-342900" lvl="0" marL="342900" marR="0" rtl="0" algn="l">
              <a:spcBef>
                <a:spcPts val="0"/>
              </a:spcBef>
              <a:spcAft>
                <a:spcPts val="0"/>
              </a:spcAft>
              <a:buClr>
                <a:schemeClr val="dk1"/>
              </a:buClr>
              <a:buSzPts val="1800"/>
              <a:buFont typeface="Gill Sans"/>
              <a:buChar char="•"/>
            </a:pPr>
            <a:r>
              <a:rPr lang="en-US" sz="1800">
                <a:solidFill>
                  <a:schemeClr val="dk1"/>
                </a:solidFill>
                <a:latin typeface="Gill Sans"/>
                <a:ea typeface="Gill Sans"/>
                <a:cs typeface="Gill Sans"/>
                <a:sym typeface="Gill Sans"/>
              </a:rPr>
              <a:t>To write a single page, you must </a:t>
            </a:r>
            <a:r>
              <a:rPr lang="en-US" sz="1800">
                <a:solidFill>
                  <a:srgbClr val="C00000"/>
                </a:solidFill>
                <a:latin typeface="Gill Sans"/>
                <a:ea typeface="Gill Sans"/>
                <a:cs typeface="Gill Sans"/>
                <a:sym typeface="Gill Sans"/>
              </a:rPr>
              <a:t>erase the entire block first</a:t>
            </a:r>
            <a:endParaRPr/>
          </a:p>
          <a:p>
            <a:pPr indent="-342900" lvl="0" marL="342900" marR="0" rtl="0" algn="l">
              <a:spcBef>
                <a:spcPts val="360"/>
              </a:spcBef>
              <a:spcAft>
                <a:spcPts val="0"/>
              </a:spcAft>
              <a:buClr>
                <a:schemeClr val="dk1"/>
              </a:buClr>
              <a:buSzPts val="1800"/>
              <a:buFont typeface="Gill Sans"/>
              <a:buChar char="•"/>
            </a:pPr>
            <a:r>
              <a:rPr lang="en-US" sz="1800">
                <a:solidFill>
                  <a:schemeClr val="dk1"/>
                </a:solidFill>
                <a:latin typeface="Gill Sans"/>
                <a:ea typeface="Gill Sans"/>
                <a:cs typeface="Gill Sans"/>
                <a:sym typeface="Gill Sans"/>
              </a:rPr>
              <a:t>A block is likely to fail after a certain number of erases (~1000 for slowest-but-highest-density flash, ~100,000 for fastest-but-lowest-density flash)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7">
                                            <p:txEl>
                                              <p:pRg end="0" st="0"/>
                                            </p:txEl>
                                          </p:spTgt>
                                        </p:tgtEl>
                                        <p:attrNameLst>
                                          <p:attrName>style.visibility</p:attrName>
                                        </p:attrNameLst>
                                      </p:cBhvr>
                                      <p:to>
                                        <p:strVal val="visible"/>
                                      </p:to>
                                    </p:set>
                                    <p:animEffect filter="fade" transition="in">
                                      <p:cBhvr>
                                        <p:cTn dur="500"/>
                                        <p:tgtEl>
                                          <p:spTgt spid="142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27">
                                            <p:txEl>
                                              <p:pRg end="1" st="1"/>
                                            </p:txEl>
                                          </p:spTgt>
                                        </p:tgtEl>
                                        <p:attrNameLst>
                                          <p:attrName>style.visibility</p:attrName>
                                        </p:attrNameLst>
                                      </p:cBhvr>
                                      <p:to>
                                        <p:strVal val="visible"/>
                                      </p:to>
                                    </p:set>
                                    <p:animEffect filter="fade" transition="in">
                                      <p:cBhvr>
                                        <p:cTn dur="500"/>
                                        <p:tgtEl>
                                          <p:spTgt spid="1427">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31" name="Shape 1431"/>
        <p:cNvGrpSpPr/>
        <p:nvPr/>
      </p:nvGrpSpPr>
      <p:grpSpPr>
        <a:xfrm>
          <a:off x="0" y="0"/>
          <a:ext cx="0" cy="0"/>
          <a:chOff x="0" y="0"/>
          <a:chExt cx="0" cy="0"/>
        </a:xfrm>
      </p:grpSpPr>
      <p:sp>
        <p:nvSpPr>
          <p:cNvPr id="1432" name="Google Shape;1432;p7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FTL Approach #1: Direct Mapping</a:t>
            </a:r>
            <a:endParaRPr/>
          </a:p>
        </p:txBody>
      </p:sp>
      <p:sp>
        <p:nvSpPr>
          <p:cNvPr id="1433" name="Google Shape;1433;p72"/>
          <p:cNvSpPr txBox="1"/>
          <p:nvPr>
            <p:ph idx="1" type="body"/>
          </p:nvPr>
        </p:nvSpPr>
        <p:spPr>
          <a:xfrm>
            <a:off x="457200" y="1200151"/>
            <a:ext cx="8229600" cy="502143"/>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Clr>
                <a:schemeClr val="dk1"/>
              </a:buClr>
              <a:buSzPct val="100000"/>
              <a:buChar char="•"/>
            </a:pPr>
            <a:r>
              <a:rPr lang="en-US"/>
              <a:t>Have a 1-1 correspondence between logical pages and physical pages</a:t>
            </a:r>
            <a:endParaRPr/>
          </a:p>
        </p:txBody>
      </p:sp>
      <p:sp>
        <p:nvSpPr>
          <p:cNvPr id="1434" name="Google Shape;1434;p72"/>
          <p:cNvSpPr txBox="1"/>
          <p:nvPr/>
        </p:nvSpPr>
        <p:spPr>
          <a:xfrm>
            <a:off x="1476103" y="3028950"/>
            <a:ext cx="6524897" cy="2057400"/>
          </a:xfrm>
          <a:prstGeom prst="rect">
            <a:avLst/>
          </a:prstGeom>
          <a:noFill/>
          <a:ln>
            <a:noFill/>
          </a:ln>
        </p:spPr>
        <p:txBody>
          <a:bodyPr anchorCtr="0" anchor="t" bIns="34275" lIns="68575" spcFirstLastPara="1" rIns="68575" wrap="square" tIns="34275">
            <a:noAutofit/>
          </a:bodyPr>
          <a:lstStyle/>
          <a:p>
            <a:pPr indent="-342900" lvl="0" marL="342900" marR="0" rtl="0" algn="l">
              <a:spcBef>
                <a:spcPts val="0"/>
              </a:spcBef>
              <a:spcAft>
                <a:spcPts val="0"/>
              </a:spcAft>
              <a:buClr>
                <a:schemeClr val="dk1"/>
              </a:buClr>
              <a:buSzPts val="1800"/>
              <a:buFont typeface="Gill Sans"/>
              <a:buChar char="•"/>
            </a:pPr>
            <a:r>
              <a:rPr lang="en-US" sz="1800">
                <a:solidFill>
                  <a:schemeClr val="dk1"/>
                </a:solidFill>
                <a:latin typeface="Gill Sans"/>
                <a:ea typeface="Gill Sans"/>
                <a:cs typeface="Gill Sans"/>
                <a:sym typeface="Gill Sans"/>
              </a:rPr>
              <a:t>Reading a page is straightforward</a:t>
            </a:r>
            <a:endParaRPr/>
          </a:p>
          <a:p>
            <a:pPr indent="-342900" lvl="0" marL="342900" marR="0" rtl="0" algn="l">
              <a:spcBef>
                <a:spcPts val="360"/>
              </a:spcBef>
              <a:spcAft>
                <a:spcPts val="0"/>
              </a:spcAft>
              <a:buClr>
                <a:schemeClr val="dk1"/>
              </a:buClr>
              <a:buSzPts val="1800"/>
              <a:buFont typeface="Gill Sans"/>
              <a:buChar char="•"/>
            </a:pPr>
            <a:r>
              <a:rPr lang="en-US" sz="1800">
                <a:solidFill>
                  <a:schemeClr val="dk1"/>
                </a:solidFill>
                <a:latin typeface="Gill Sans"/>
                <a:ea typeface="Gill Sans"/>
                <a:cs typeface="Gill Sans"/>
                <a:sym typeface="Gill Sans"/>
              </a:rPr>
              <a:t>Writing a page is trickier:</a:t>
            </a:r>
            <a:endParaRPr/>
          </a:p>
          <a:p>
            <a:pPr indent="-285750" lvl="1" marL="742950" marR="0" rtl="0" algn="l">
              <a:spcBef>
                <a:spcPts val="36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Read </a:t>
            </a:r>
            <a:r>
              <a:rPr b="0" i="0" lang="en-US" sz="1800" u="sng" cap="none" strike="noStrike">
                <a:solidFill>
                  <a:schemeClr val="dk1"/>
                </a:solidFill>
                <a:latin typeface="Gill Sans"/>
                <a:ea typeface="Gill Sans"/>
                <a:cs typeface="Gill Sans"/>
                <a:sym typeface="Gill Sans"/>
              </a:rPr>
              <a:t>the entire physical block </a:t>
            </a:r>
            <a:r>
              <a:rPr b="0" i="0" lang="en-US" sz="1800" u="none" cap="none" strike="noStrike">
                <a:solidFill>
                  <a:schemeClr val="dk1"/>
                </a:solidFill>
                <a:latin typeface="Gill Sans"/>
                <a:ea typeface="Gill Sans"/>
                <a:cs typeface="Gill Sans"/>
                <a:sym typeface="Gill Sans"/>
              </a:rPr>
              <a:t>into memory</a:t>
            </a:r>
            <a:endParaRPr/>
          </a:p>
          <a:p>
            <a:pPr indent="-285750" lvl="1" marL="742950" marR="0" rtl="0" algn="l">
              <a:spcBef>
                <a:spcPts val="36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Update the relevant page in the in-memory block</a:t>
            </a:r>
            <a:endParaRPr/>
          </a:p>
          <a:p>
            <a:pPr indent="-285750" lvl="1" marL="742950" marR="0" rtl="0" algn="l">
              <a:spcBef>
                <a:spcPts val="36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Erase </a:t>
            </a:r>
            <a:r>
              <a:rPr b="0" i="0" lang="en-US" sz="1800" u="sng" cap="none" strike="noStrike">
                <a:solidFill>
                  <a:schemeClr val="dk1"/>
                </a:solidFill>
                <a:latin typeface="Gill Sans"/>
                <a:ea typeface="Gill Sans"/>
                <a:cs typeface="Gill Sans"/>
                <a:sym typeface="Gill Sans"/>
              </a:rPr>
              <a:t>the entire physical block</a:t>
            </a:r>
            <a:endParaRPr/>
          </a:p>
          <a:p>
            <a:pPr indent="-285750" lvl="1" marL="742950" marR="0" rtl="0" algn="l">
              <a:spcBef>
                <a:spcPts val="36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Program </a:t>
            </a:r>
            <a:r>
              <a:rPr b="0" i="0" lang="en-US" sz="1800" u="sng" cap="none" strike="noStrike">
                <a:solidFill>
                  <a:schemeClr val="dk1"/>
                </a:solidFill>
                <a:latin typeface="Gill Sans"/>
                <a:ea typeface="Gill Sans"/>
                <a:cs typeface="Gill Sans"/>
                <a:sym typeface="Gill Sans"/>
              </a:rPr>
              <a:t>the entire physical block </a:t>
            </a:r>
            <a:r>
              <a:rPr b="0" i="0" lang="en-US" sz="1800" u="none" cap="none" strike="noStrike">
                <a:solidFill>
                  <a:schemeClr val="dk1"/>
                </a:solidFill>
                <a:latin typeface="Gill Sans"/>
                <a:ea typeface="Gill Sans"/>
                <a:cs typeface="Gill Sans"/>
                <a:sym typeface="Gill Sans"/>
              </a:rPr>
              <a:t>using the new block value</a:t>
            </a:r>
            <a:endParaRPr/>
          </a:p>
        </p:txBody>
      </p:sp>
      <p:grpSp>
        <p:nvGrpSpPr>
          <p:cNvPr id="1435" name="Google Shape;1435;p72"/>
          <p:cNvGrpSpPr/>
          <p:nvPr/>
        </p:nvGrpSpPr>
        <p:grpSpPr>
          <a:xfrm>
            <a:off x="2255228" y="1702294"/>
            <a:ext cx="4798088" cy="400050"/>
            <a:chOff x="1482970" y="2155779"/>
            <a:chExt cx="6397451" cy="533400"/>
          </a:xfrm>
        </p:grpSpPr>
        <p:grpSp>
          <p:nvGrpSpPr>
            <p:cNvPr id="1436" name="Google Shape;1436;p72"/>
            <p:cNvGrpSpPr/>
            <p:nvPr/>
          </p:nvGrpSpPr>
          <p:grpSpPr>
            <a:xfrm>
              <a:off x="1482970" y="2155779"/>
              <a:ext cx="2133600" cy="533400"/>
              <a:chOff x="3604009" y="3624941"/>
              <a:chExt cx="1828800" cy="457200"/>
            </a:xfrm>
          </p:grpSpPr>
          <p:sp>
            <p:nvSpPr>
              <p:cNvPr id="1437" name="Google Shape;1437;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38" name="Google Shape;1438;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39" name="Google Shape;1439;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0" name="Google Shape;1440;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41" name="Google Shape;1441;p72"/>
            <p:cNvGrpSpPr/>
            <p:nvPr/>
          </p:nvGrpSpPr>
          <p:grpSpPr>
            <a:xfrm>
              <a:off x="3613221" y="2155779"/>
              <a:ext cx="2133600" cy="533400"/>
              <a:chOff x="3604009" y="3624941"/>
              <a:chExt cx="1828800" cy="457200"/>
            </a:xfrm>
          </p:grpSpPr>
          <p:sp>
            <p:nvSpPr>
              <p:cNvPr id="1442" name="Google Shape;1442;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3" name="Google Shape;1443;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4" name="Google Shape;1444;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5" name="Google Shape;1445;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46" name="Google Shape;1446;p72"/>
            <p:cNvGrpSpPr/>
            <p:nvPr/>
          </p:nvGrpSpPr>
          <p:grpSpPr>
            <a:xfrm>
              <a:off x="5746821" y="2155779"/>
              <a:ext cx="2133600" cy="533400"/>
              <a:chOff x="3604009" y="3624941"/>
              <a:chExt cx="1828800" cy="457200"/>
            </a:xfrm>
          </p:grpSpPr>
          <p:sp>
            <p:nvSpPr>
              <p:cNvPr id="1447" name="Google Shape;1447;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8" name="Google Shape;1448;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49" name="Google Shape;1449;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50" name="Google Shape;1450;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grpSp>
        <p:nvGrpSpPr>
          <p:cNvPr id="1451" name="Google Shape;1451;p72"/>
          <p:cNvGrpSpPr/>
          <p:nvPr/>
        </p:nvGrpSpPr>
        <p:grpSpPr>
          <a:xfrm>
            <a:off x="1202533" y="1593047"/>
            <a:ext cx="919619" cy="522528"/>
            <a:chOff x="79378" y="2151996"/>
            <a:chExt cx="1226158" cy="696703"/>
          </a:xfrm>
        </p:grpSpPr>
        <p:sp>
          <p:nvSpPr>
            <p:cNvPr id="1452" name="Google Shape;1452;p72"/>
            <p:cNvSpPr txBox="1"/>
            <p:nvPr/>
          </p:nvSpPr>
          <p:spPr>
            <a:xfrm>
              <a:off x="79378" y="2151996"/>
              <a:ext cx="1212843" cy="430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Logical</a:t>
              </a:r>
              <a:endParaRPr/>
            </a:p>
          </p:txBody>
        </p:sp>
        <p:sp>
          <p:nvSpPr>
            <p:cNvPr id="1453" name="Google Shape;1453;p72"/>
            <p:cNvSpPr txBox="1"/>
            <p:nvPr/>
          </p:nvSpPr>
          <p:spPr>
            <a:xfrm>
              <a:off x="92693" y="2417813"/>
              <a:ext cx="1212843" cy="430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pages</a:t>
              </a:r>
              <a:endParaRPr/>
            </a:p>
          </p:txBody>
        </p:sp>
      </p:grpSp>
      <p:grpSp>
        <p:nvGrpSpPr>
          <p:cNvPr id="1454" name="Google Shape;1454;p72"/>
          <p:cNvGrpSpPr/>
          <p:nvPr/>
        </p:nvGrpSpPr>
        <p:grpSpPr>
          <a:xfrm>
            <a:off x="1212520" y="2340198"/>
            <a:ext cx="919619" cy="522528"/>
            <a:chOff x="79378" y="2151996"/>
            <a:chExt cx="1226158" cy="696703"/>
          </a:xfrm>
        </p:grpSpPr>
        <p:sp>
          <p:nvSpPr>
            <p:cNvPr id="1455" name="Google Shape;1455;p72"/>
            <p:cNvSpPr txBox="1"/>
            <p:nvPr/>
          </p:nvSpPr>
          <p:spPr>
            <a:xfrm>
              <a:off x="79378" y="2151996"/>
              <a:ext cx="1212843" cy="430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Physical</a:t>
              </a:r>
              <a:endParaRPr/>
            </a:p>
          </p:txBody>
        </p:sp>
        <p:sp>
          <p:nvSpPr>
            <p:cNvPr id="1456" name="Google Shape;1456;p72"/>
            <p:cNvSpPr txBox="1"/>
            <p:nvPr/>
          </p:nvSpPr>
          <p:spPr>
            <a:xfrm>
              <a:off x="92693" y="2417813"/>
              <a:ext cx="1212843" cy="430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pages</a:t>
              </a:r>
              <a:endParaRPr/>
            </a:p>
          </p:txBody>
        </p:sp>
      </p:grpSp>
      <p:grpSp>
        <p:nvGrpSpPr>
          <p:cNvPr id="1457" name="Google Shape;1457;p72"/>
          <p:cNvGrpSpPr/>
          <p:nvPr/>
        </p:nvGrpSpPr>
        <p:grpSpPr>
          <a:xfrm>
            <a:off x="2255228" y="2441299"/>
            <a:ext cx="4798088" cy="400050"/>
            <a:chOff x="1482970" y="2155779"/>
            <a:chExt cx="6397451" cy="533400"/>
          </a:xfrm>
        </p:grpSpPr>
        <p:grpSp>
          <p:nvGrpSpPr>
            <p:cNvPr id="1458" name="Google Shape;1458;p72"/>
            <p:cNvGrpSpPr/>
            <p:nvPr/>
          </p:nvGrpSpPr>
          <p:grpSpPr>
            <a:xfrm>
              <a:off x="1482970" y="2155779"/>
              <a:ext cx="2133600" cy="533400"/>
              <a:chOff x="3604009" y="3624941"/>
              <a:chExt cx="1828800" cy="457200"/>
            </a:xfrm>
          </p:grpSpPr>
          <p:sp>
            <p:nvSpPr>
              <p:cNvPr id="1459" name="Google Shape;1459;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0" name="Google Shape;1460;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1" name="Google Shape;1461;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2" name="Google Shape;1462;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63" name="Google Shape;1463;p72"/>
            <p:cNvGrpSpPr/>
            <p:nvPr/>
          </p:nvGrpSpPr>
          <p:grpSpPr>
            <a:xfrm>
              <a:off x="3613221" y="2155779"/>
              <a:ext cx="2133600" cy="533400"/>
              <a:chOff x="3604009" y="3624941"/>
              <a:chExt cx="1828800" cy="457200"/>
            </a:xfrm>
          </p:grpSpPr>
          <p:sp>
            <p:nvSpPr>
              <p:cNvPr id="1464" name="Google Shape;1464;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5" name="Google Shape;1465;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6" name="Google Shape;1466;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67" name="Google Shape;1467;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68" name="Google Shape;1468;p72"/>
            <p:cNvGrpSpPr/>
            <p:nvPr/>
          </p:nvGrpSpPr>
          <p:grpSpPr>
            <a:xfrm>
              <a:off x="5746821" y="2155779"/>
              <a:ext cx="2133600" cy="533400"/>
              <a:chOff x="3604009" y="3624941"/>
              <a:chExt cx="1828800" cy="457200"/>
            </a:xfrm>
          </p:grpSpPr>
          <p:sp>
            <p:nvSpPr>
              <p:cNvPr id="1469" name="Google Shape;1469;p72"/>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70" name="Google Shape;1470;p72"/>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71" name="Google Shape;1471;p72"/>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72" name="Google Shape;1472;p72"/>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cxnSp>
        <p:nvCxnSpPr>
          <p:cNvPr id="1473" name="Google Shape;1473;p72"/>
          <p:cNvCxnSpPr>
            <a:stCxn id="1437" idx="2"/>
            <a:endCxn id="1459" idx="0"/>
          </p:cNvCxnSpPr>
          <p:nvPr/>
        </p:nvCxnSpPr>
        <p:spPr>
          <a:xfrm>
            <a:off x="2455253"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4" name="Google Shape;1474;p72"/>
          <p:cNvCxnSpPr>
            <a:stCxn id="1438" idx="2"/>
            <a:endCxn id="1460" idx="0"/>
          </p:cNvCxnSpPr>
          <p:nvPr/>
        </p:nvCxnSpPr>
        <p:spPr>
          <a:xfrm>
            <a:off x="2855303"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5" name="Google Shape;1475;p72"/>
          <p:cNvCxnSpPr>
            <a:stCxn id="1450" idx="2"/>
            <a:endCxn id="1472" idx="0"/>
          </p:cNvCxnSpPr>
          <p:nvPr/>
        </p:nvCxnSpPr>
        <p:spPr>
          <a:xfrm>
            <a:off x="685329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6" name="Google Shape;1476;p72"/>
          <p:cNvCxnSpPr>
            <a:stCxn id="1449" idx="2"/>
            <a:endCxn id="1471" idx="0"/>
          </p:cNvCxnSpPr>
          <p:nvPr/>
        </p:nvCxnSpPr>
        <p:spPr>
          <a:xfrm>
            <a:off x="645324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7" name="Google Shape;1477;p72"/>
          <p:cNvCxnSpPr>
            <a:stCxn id="1448" idx="2"/>
            <a:endCxn id="1470" idx="0"/>
          </p:cNvCxnSpPr>
          <p:nvPr/>
        </p:nvCxnSpPr>
        <p:spPr>
          <a:xfrm>
            <a:off x="605319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8" name="Google Shape;1478;p72"/>
          <p:cNvCxnSpPr>
            <a:stCxn id="1447" idx="2"/>
            <a:endCxn id="1469" idx="0"/>
          </p:cNvCxnSpPr>
          <p:nvPr/>
        </p:nvCxnSpPr>
        <p:spPr>
          <a:xfrm>
            <a:off x="565314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79" name="Google Shape;1479;p72"/>
          <p:cNvCxnSpPr>
            <a:stCxn id="1445" idx="2"/>
            <a:endCxn id="1467" idx="0"/>
          </p:cNvCxnSpPr>
          <p:nvPr/>
        </p:nvCxnSpPr>
        <p:spPr>
          <a:xfrm>
            <a:off x="525309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80" name="Google Shape;1480;p72"/>
          <p:cNvCxnSpPr>
            <a:stCxn id="1444" idx="2"/>
            <a:endCxn id="1466" idx="0"/>
          </p:cNvCxnSpPr>
          <p:nvPr/>
        </p:nvCxnSpPr>
        <p:spPr>
          <a:xfrm>
            <a:off x="485304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81" name="Google Shape;1481;p72"/>
          <p:cNvCxnSpPr>
            <a:stCxn id="1439" idx="2"/>
            <a:endCxn id="1461" idx="0"/>
          </p:cNvCxnSpPr>
          <p:nvPr/>
        </p:nvCxnSpPr>
        <p:spPr>
          <a:xfrm>
            <a:off x="3255353"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82" name="Google Shape;1482;p72"/>
          <p:cNvCxnSpPr>
            <a:stCxn id="1443" idx="2"/>
            <a:endCxn id="1465" idx="0"/>
          </p:cNvCxnSpPr>
          <p:nvPr/>
        </p:nvCxnSpPr>
        <p:spPr>
          <a:xfrm>
            <a:off x="445299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83" name="Google Shape;1483;p72"/>
          <p:cNvCxnSpPr>
            <a:stCxn id="1442" idx="2"/>
            <a:endCxn id="1464" idx="0"/>
          </p:cNvCxnSpPr>
          <p:nvPr/>
        </p:nvCxnSpPr>
        <p:spPr>
          <a:xfrm>
            <a:off x="4052941"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484" name="Google Shape;1484;p72"/>
          <p:cNvCxnSpPr>
            <a:stCxn id="1440" idx="2"/>
            <a:endCxn id="1462" idx="0"/>
          </p:cNvCxnSpPr>
          <p:nvPr/>
        </p:nvCxnSpPr>
        <p:spPr>
          <a:xfrm>
            <a:off x="3655403" y="2102344"/>
            <a:ext cx="0" cy="339000"/>
          </a:xfrm>
          <a:prstGeom prst="straightConnector1">
            <a:avLst/>
          </a:prstGeom>
          <a:solidFill>
            <a:schemeClr val="accent1"/>
          </a:solidFill>
          <a:ln cap="flat" cmpd="sng" w="9525">
            <a:solidFill>
              <a:schemeClr val="dk1"/>
            </a:solidFill>
            <a:prstDash val="solid"/>
            <a:round/>
            <a:headEnd len="sm" w="sm" type="none"/>
            <a:tailEnd len="lg" w="lg"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0" st="0"/>
                                            </p:txEl>
                                          </p:spTgt>
                                        </p:tgtEl>
                                        <p:attrNameLst>
                                          <p:attrName>style.visibility</p:attrName>
                                        </p:attrNameLst>
                                      </p:cBhvr>
                                      <p:to>
                                        <p:strVal val="visible"/>
                                      </p:to>
                                    </p:set>
                                    <p:animEffect filter="fade" transition="in">
                                      <p:cBhvr>
                                        <p:cTn dur="500"/>
                                        <p:tgtEl>
                                          <p:spTgt spid="143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1" st="1"/>
                                            </p:txEl>
                                          </p:spTgt>
                                        </p:tgtEl>
                                        <p:attrNameLst>
                                          <p:attrName>style.visibility</p:attrName>
                                        </p:attrNameLst>
                                      </p:cBhvr>
                                      <p:to>
                                        <p:strVal val="visible"/>
                                      </p:to>
                                    </p:set>
                                    <p:animEffect filter="fade" transition="in">
                                      <p:cBhvr>
                                        <p:cTn dur="500"/>
                                        <p:tgtEl>
                                          <p:spTgt spid="143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2" st="2"/>
                                            </p:txEl>
                                          </p:spTgt>
                                        </p:tgtEl>
                                        <p:attrNameLst>
                                          <p:attrName>style.visibility</p:attrName>
                                        </p:attrNameLst>
                                      </p:cBhvr>
                                      <p:to>
                                        <p:strVal val="visible"/>
                                      </p:to>
                                    </p:set>
                                    <p:animEffect filter="fade" transition="in">
                                      <p:cBhvr>
                                        <p:cTn dur="500"/>
                                        <p:tgtEl>
                                          <p:spTgt spid="143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3" st="3"/>
                                            </p:txEl>
                                          </p:spTgt>
                                        </p:tgtEl>
                                        <p:attrNameLst>
                                          <p:attrName>style.visibility</p:attrName>
                                        </p:attrNameLst>
                                      </p:cBhvr>
                                      <p:to>
                                        <p:strVal val="visible"/>
                                      </p:to>
                                    </p:set>
                                    <p:animEffect filter="fade" transition="in">
                                      <p:cBhvr>
                                        <p:cTn dur="500"/>
                                        <p:tgtEl>
                                          <p:spTgt spid="143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4" st="4"/>
                                            </p:txEl>
                                          </p:spTgt>
                                        </p:tgtEl>
                                        <p:attrNameLst>
                                          <p:attrName>style.visibility</p:attrName>
                                        </p:attrNameLst>
                                      </p:cBhvr>
                                      <p:to>
                                        <p:strVal val="visible"/>
                                      </p:to>
                                    </p:set>
                                    <p:animEffect filter="fade" transition="in">
                                      <p:cBhvr>
                                        <p:cTn dur="500"/>
                                        <p:tgtEl>
                                          <p:spTgt spid="143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34">
                                            <p:txEl>
                                              <p:pRg end="5" st="5"/>
                                            </p:txEl>
                                          </p:spTgt>
                                        </p:tgtEl>
                                        <p:attrNameLst>
                                          <p:attrName>style.visibility</p:attrName>
                                        </p:attrNameLst>
                                      </p:cBhvr>
                                      <p:to>
                                        <p:strVal val="visible"/>
                                      </p:to>
                                    </p:set>
                                    <p:animEffect filter="fade" transition="in">
                                      <p:cBhvr>
                                        <p:cTn dur="500"/>
                                        <p:tgtEl>
                                          <p:spTgt spid="1434">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488" name="Shape 1488"/>
        <p:cNvGrpSpPr/>
        <p:nvPr/>
      </p:nvGrpSpPr>
      <p:grpSpPr>
        <a:xfrm>
          <a:off x="0" y="0"/>
          <a:ext cx="0" cy="0"/>
          <a:chOff x="0" y="0"/>
          <a:chExt cx="0" cy="0"/>
        </a:xfrm>
      </p:grpSpPr>
      <p:sp>
        <p:nvSpPr>
          <p:cNvPr id="1489" name="Google Shape;1489;p7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SSD FTL Approach #2: Log-based mapping</a:t>
            </a:r>
            <a:endParaRPr/>
          </a:p>
        </p:txBody>
      </p:sp>
      <p:sp>
        <p:nvSpPr>
          <p:cNvPr id="1490" name="Google Shape;1490;p73"/>
          <p:cNvSpPr txBox="1"/>
          <p:nvPr>
            <p:ph idx="1" type="body"/>
          </p:nvPr>
        </p:nvSpPr>
        <p:spPr>
          <a:xfrm>
            <a:off x="457200" y="1200151"/>
            <a:ext cx="8229600" cy="985704"/>
          </a:xfrm>
          <a:prstGeom prst="rect">
            <a:avLst/>
          </a:prstGeom>
          <a:noFill/>
          <a:ln>
            <a:noFill/>
          </a:ln>
        </p:spPr>
        <p:txBody>
          <a:bodyPr anchorCtr="0" anchor="t" bIns="45700" lIns="91425" spcFirstLastPara="1" rIns="91425" wrap="square" tIns="45700">
            <a:normAutofit fontScale="85000" lnSpcReduction="10000"/>
          </a:bodyPr>
          <a:lstStyle/>
          <a:p>
            <a:pPr indent="-342900" lvl="0" marL="342900" rtl="0" algn="l">
              <a:spcBef>
                <a:spcPts val="0"/>
              </a:spcBef>
              <a:spcAft>
                <a:spcPts val="0"/>
              </a:spcAft>
              <a:buClr>
                <a:schemeClr val="dk1"/>
              </a:buClr>
              <a:buSzPct val="100000"/>
              <a:buChar char="•"/>
            </a:pPr>
            <a:r>
              <a:rPr lang="en-US"/>
              <a:t>Basic idea: Treat the physical blocks like a log</a:t>
            </a:r>
            <a:endParaRPr/>
          </a:p>
          <a:p>
            <a:pPr indent="-285750" lvl="1" marL="742950" rtl="0" algn="l">
              <a:spcBef>
                <a:spcPts val="306"/>
              </a:spcBef>
              <a:spcAft>
                <a:spcPts val="0"/>
              </a:spcAft>
              <a:buClr>
                <a:schemeClr val="dk1"/>
              </a:buClr>
              <a:buSzPct val="100000"/>
              <a:buChar char="–"/>
            </a:pPr>
            <a:r>
              <a:rPr lang="en-US" sz="1800"/>
              <a:t>Send data in each page-to-write to the end of the log</a:t>
            </a:r>
            <a:endParaRPr/>
          </a:p>
          <a:p>
            <a:pPr indent="-285750" lvl="1" marL="742950" rtl="0" algn="l">
              <a:spcBef>
                <a:spcPts val="306"/>
              </a:spcBef>
              <a:spcAft>
                <a:spcPts val="0"/>
              </a:spcAft>
              <a:buClr>
                <a:schemeClr val="dk1"/>
              </a:buClr>
              <a:buSzPct val="100000"/>
              <a:buChar char="–"/>
            </a:pPr>
            <a:r>
              <a:rPr lang="en-US" sz="1800"/>
              <a:t>Maintain a mapping between logical pages and the corresponding physical pages in the SSD</a:t>
            </a:r>
            <a:endParaRPr/>
          </a:p>
        </p:txBody>
      </p:sp>
      <p:grpSp>
        <p:nvGrpSpPr>
          <p:cNvPr id="1491" name="Google Shape;1491;p73"/>
          <p:cNvGrpSpPr/>
          <p:nvPr/>
        </p:nvGrpSpPr>
        <p:grpSpPr>
          <a:xfrm>
            <a:off x="1549173" y="3578258"/>
            <a:ext cx="6108927" cy="1233803"/>
            <a:chOff x="209130" y="2428906"/>
            <a:chExt cx="8145236" cy="1645070"/>
          </a:xfrm>
        </p:grpSpPr>
        <p:sp>
          <p:nvSpPr>
            <p:cNvPr id="1492" name="Google Shape;1492;p73"/>
            <p:cNvSpPr txBox="1"/>
            <p:nvPr/>
          </p:nvSpPr>
          <p:spPr>
            <a:xfrm>
              <a:off x="7592366" y="2428906"/>
              <a:ext cx="762000" cy="55399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100">
                  <a:solidFill>
                    <a:schemeClr val="dk1"/>
                  </a:solidFill>
                  <a:latin typeface="Gill Sans"/>
                  <a:ea typeface="Gill Sans"/>
                  <a:cs typeface="Gill Sans"/>
                  <a:sym typeface="Gill Sans"/>
                </a:rPr>
                <a:t>. . .</a:t>
              </a:r>
              <a:endParaRPr/>
            </a:p>
          </p:txBody>
        </p:sp>
        <p:grpSp>
          <p:nvGrpSpPr>
            <p:cNvPr id="1493" name="Google Shape;1493;p73"/>
            <p:cNvGrpSpPr/>
            <p:nvPr/>
          </p:nvGrpSpPr>
          <p:grpSpPr>
            <a:xfrm>
              <a:off x="1150536" y="2516765"/>
              <a:ext cx="2133600" cy="533400"/>
              <a:chOff x="3604009" y="3624941"/>
              <a:chExt cx="1828800" cy="457200"/>
            </a:xfrm>
          </p:grpSpPr>
          <p:sp>
            <p:nvSpPr>
              <p:cNvPr id="1494" name="Google Shape;1494;p73"/>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95" name="Google Shape;1495;p73"/>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96" name="Google Shape;1496;p73"/>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497" name="Google Shape;1497;p73"/>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498" name="Google Shape;1498;p73"/>
            <p:cNvGrpSpPr/>
            <p:nvPr/>
          </p:nvGrpSpPr>
          <p:grpSpPr>
            <a:xfrm>
              <a:off x="3280787" y="2516765"/>
              <a:ext cx="2133600" cy="533400"/>
              <a:chOff x="3604009" y="3624941"/>
              <a:chExt cx="1828800" cy="457200"/>
            </a:xfrm>
          </p:grpSpPr>
          <p:sp>
            <p:nvSpPr>
              <p:cNvPr id="1499" name="Google Shape;1499;p73"/>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0" name="Google Shape;1500;p73"/>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1" name="Google Shape;1501;p73"/>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2" name="Google Shape;1502;p73"/>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503" name="Google Shape;1503;p73"/>
            <p:cNvGrpSpPr/>
            <p:nvPr/>
          </p:nvGrpSpPr>
          <p:grpSpPr>
            <a:xfrm>
              <a:off x="5414387" y="2516765"/>
              <a:ext cx="2133600" cy="533400"/>
              <a:chOff x="3604009" y="3624941"/>
              <a:chExt cx="1828800" cy="457200"/>
            </a:xfrm>
          </p:grpSpPr>
          <p:sp>
            <p:nvSpPr>
              <p:cNvPr id="1504" name="Google Shape;1504;p73"/>
              <p:cNvSpPr/>
              <p:nvPr/>
            </p:nvSpPr>
            <p:spPr>
              <a:xfrm>
                <a:off x="36040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5" name="Google Shape;1505;p73"/>
              <p:cNvSpPr/>
              <p:nvPr/>
            </p:nvSpPr>
            <p:spPr>
              <a:xfrm>
                <a:off x="40612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6" name="Google Shape;1506;p73"/>
              <p:cNvSpPr/>
              <p:nvPr/>
            </p:nvSpPr>
            <p:spPr>
              <a:xfrm>
                <a:off x="45184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07" name="Google Shape;1507;p73"/>
              <p:cNvSpPr/>
              <p:nvPr/>
            </p:nvSpPr>
            <p:spPr>
              <a:xfrm>
                <a:off x="4975609" y="3624941"/>
                <a:ext cx="457200" cy="4572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1508" name="Google Shape;1508;p73"/>
            <p:cNvSpPr txBox="1"/>
            <p:nvPr/>
          </p:nvSpPr>
          <p:spPr>
            <a:xfrm>
              <a:off x="209130" y="3030069"/>
              <a:ext cx="884675"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a:t>
              </a:r>
              <a:endParaRPr/>
            </a:p>
          </p:txBody>
        </p:sp>
        <p:grpSp>
          <p:nvGrpSpPr>
            <p:cNvPr id="1509" name="Google Shape;1509;p73"/>
            <p:cNvGrpSpPr/>
            <p:nvPr/>
          </p:nvGrpSpPr>
          <p:grpSpPr>
            <a:xfrm>
              <a:off x="1219200" y="3050163"/>
              <a:ext cx="1999989" cy="400112"/>
              <a:chOff x="1219200" y="3050163"/>
              <a:chExt cx="1999989" cy="400112"/>
            </a:xfrm>
          </p:grpSpPr>
          <p:sp>
            <p:nvSpPr>
              <p:cNvPr id="1510" name="Google Shape;1510;p73"/>
              <p:cNvSpPr txBox="1"/>
              <p:nvPr/>
            </p:nvSpPr>
            <p:spPr>
              <a:xfrm>
                <a:off x="1219200"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511" name="Google Shape;1511;p73"/>
              <p:cNvSpPr txBox="1"/>
              <p:nvPr/>
            </p:nvSpPr>
            <p:spPr>
              <a:xfrm>
                <a:off x="1745535"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512" name="Google Shape;1512;p73"/>
              <p:cNvSpPr txBox="1"/>
              <p:nvPr/>
            </p:nvSpPr>
            <p:spPr>
              <a:xfrm>
                <a:off x="2278934" y="30501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513" name="Google Shape;1513;p73"/>
              <p:cNvSpPr txBox="1"/>
              <p:nvPr/>
            </p:nvSpPr>
            <p:spPr>
              <a:xfrm>
                <a:off x="2808985" y="30501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3</a:t>
                </a:r>
                <a:endParaRPr/>
              </a:p>
            </p:txBody>
          </p:sp>
        </p:grpSp>
        <p:grpSp>
          <p:nvGrpSpPr>
            <p:cNvPr id="1514" name="Google Shape;1514;p73"/>
            <p:cNvGrpSpPr/>
            <p:nvPr/>
          </p:nvGrpSpPr>
          <p:grpSpPr>
            <a:xfrm>
              <a:off x="3328098" y="3050163"/>
              <a:ext cx="1999989" cy="400112"/>
              <a:chOff x="1371600" y="3202563"/>
              <a:chExt cx="1999989" cy="400112"/>
            </a:xfrm>
          </p:grpSpPr>
          <p:sp>
            <p:nvSpPr>
              <p:cNvPr id="1515" name="Google Shape;1515;p73"/>
              <p:cNvSpPr txBox="1"/>
              <p:nvPr/>
            </p:nvSpPr>
            <p:spPr>
              <a:xfrm>
                <a:off x="1371600"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4</a:t>
                </a:r>
                <a:endParaRPr/>
              </a:p>
            </p:txBody>
          </p:sp>
          <p:sp>
            <p:nvSpPr>
              <p:cNvPr id="1516" name="Google Shape;1516;p73"/>
              <p:cNvSpPr txBox="1"/>
              <p:nvPr/>
            </p:nvSpPr>
            <p:spPr>
              <a:xfrm>
                <a:off x="1897935"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5</a:t>
                </a:r>
                <a:endParaRPr/>
              </a:p>
            </p:txBody>
          </p:sp>
          <p:sp>
            <p:nvSpPr>
              <p:cNvPr id="1517" name="Google Shape;1517;p73"/>
              <p:cNvSpPr txBox="1"/>
              <p:nvPr/>
            </p:nvSpPr>
            <p:spPr>
              <a:xfrm>
                <a:off x="2431334" y="32025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6</a:t>
                </a:r>
                <a:endParaRPr/>
              </a:p>
            </p:txBody>
          </p:sp>
          <p:sp>
            <p:nvSpPr>
              <p:cNvPr id="1518" name="Google Shape;1518;p73"/>
              <p:cNvSpPr txBox="1"/>
              <p:nvPr/>
            </p:nvSpPr>
            <p:spPr>
              <a:xfrm>
                <a:off x="2961385" y="32025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7</a:t>
                </a:r>
                <a:endParaRPr/>
              </a:p>
            </p:txBody>
          </p:sp>
        </p:grpSp>
        <p:grpSp>
          <p:nvGrpSpPr>
            <p:cNvPr id="1519" name="Google Shape;1519;p73"/>
            <p:cNvGrpSpPr/>
            <p:nvPr/>
          </p:nvGrpSpPr>
          <p:grpSpPr>
            <a:xfrm>
              <a:off x="5447934" y="3050161"/>
              <a:ext cx="2100469" cy="430887"/>
              <a:chOff x="2917894" y="4232520"/>
              <a:chExt cx="2100469" cy="430887"/>
            </a:xfrm>
          </p:grpSpPr>
          <p:sp>
            <p:nvSpPr>
              <p:cNvPr id="1520" name="Google Shape;1520;p73"/>
              <p:cNvSpPr txBox="1"/>
              <p:nvPr/>
            </p:nvSpPr>
            <p:spPr>
              <a:xfrm>
                <a:off x="2917894"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8</a:t>
                </a:r>
                <a:endParaRPr/>
              </a:p>
            </p:txBody>
          </p:sp>
          <p:sp>
            <p:nvSpPr>
              <p:cNvPr id="1521" name="Google Shape;1521;p73"/>
              <p:cNvSpPr txBox="1"/>
              <p:nvPr/>
            </p:nvSpPr>
            <p:spPr>
              <a:xfrm>
                <a:off x="3444229"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9</a:t>
                </a:r>
                <a:endParaRPr/>
              </a:p>
            </p:txBody>
          </p:sp>
          <p:sp>
            <p:nvSpPr>
              <p:cNvPr id="1522" name="Google Shape;1522;p73"/>
              <p:cNvSpPr txBox="1"/>
              <p:nvPr/>
            </p:nvSpPr>
            <p:spPr>
              <a:xfrm>
                <a:off x="3929901" y="4232520"/>
                <a:ext cx="510268"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10</a:t>
                </a:r>
                <a:endParaRPr/>
              </a:p>
            </p:txBody>
          </p:sp>
          <p:sp>
            <p:nvSpPr>
              <p:cNvPr id="1523" name="Google Shape;1523;p73"/>
              <p:cNvSpPr txBox="1"/>
              <p:nvPr/>
            </p:nvSpPr>
            <p:spPr>
              <a:xfrm>
                <a:off x="4488312" y="4232521"/>
                <a:ext cx="530051"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11</a:t>
                </a:r>
                <a:endParaRPr/>
              </a:p>
            </p:txBody>
          </p:sp>
        </p:grpSp>
        <p:sp>
          <p:nvSpPr>
            <p:cNvPr id="1524" name="Google Shape;1524;p73"/>
            <p:cNvSpPr txBox="1"/>
            <p:nvPr/>
          </p:nvSpPr>
          <p:spPr>
            <a:xfrm>
              <a:off x="209130" y="3643089"/>
              <a:ext cx="884675"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Block</a:t>
              </a:r>
              <a:endParaRPr/>
            </a:p>
          </p:txBody>
        </p:sp>
        <p:grpSp>
          <p:nvGrpSpPr>
            <p:cNvPr id="1525" name="Google Shape;1525;p73"/>
            <p:cNvGrpSpPr/>
            <p:nvPr/>
          </p:nvGrpSpPr>
          <p:grpSpPr>
            <a:xfrm>
              <a:off x="1164195" y="3388605"/>
              <a:ext cx="2075090" cy="684736"/>
              <a:chOff x="1164195" y="3388606"/>
              <a:chExt cx="2075090" cy="684736"/>
            </a:xfrm>
          </p:grpSpPr>
          <p:sp>
            <p:nvSpPr>
              <p:cNvPr id="1526" name="Google Shape;1526;p73"/>
              <p:cNvSpPr txBox="1"/>
              <p:nvPr/>
            </p:nvSpPr>
            <p:spPr>
              <a:xfrm>
                <a:off x="2012233"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527" name="Google Shape;1527;p73"/>
              <p:cNvSpPr/>
              <p:nvPr/>
            </p:nvSpPr>
            <p:spPr>
              <a:xfrm rot="5400000">
                <a:off x="202914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528" name="Google Shape;1528;p73"/>
            <p:cNvGrpSpPr/>
            <p:nvPr/>
          </p:nvGrpSpPr>
          <p:grpSpPr>
            <a:xfrm>
              <a:off x="3307008" y="3392124"/>
              <a:ext cx="2075090" cy="681215"/>
              <a:chOff x="3307008" y="3392125"/>
              <a:chExt cx="2075090" cy="681215"/>
            </a:xfrm>
          </p:grpSpPr>
          <p:sp>
            <p:nvSpPr>
              <p:cNvPr id="1529" name="Google Shape;1529;p73"/>
              <p:cNvSpPr txBox="1"/>
              <p:nvPr/>
            </p:nvSpPr>
            <p:spPr>
              <a:xfrm>
                <a:off x="4142485" y="3673231"/>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530" name="Google Shape;1530;p73"/>
              <p:cNvSpPr/>
              <p:nvPr/>
            </p:nvSpPr>
            <p:spPr>
              <a:xfrm rot="5400000">
                <a:off x="4171955" y="2527177"/>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531" name="Google Shape;1531;p73"/>
            <p:cNvGrpSpPr/>
            <p:nvPr/>
          </p:nvGrpSpPr>
          <p:grpSpPr>
            <a:xfrm>
              <a:off x="5447935" y="3388605"/>
              <a:ext cx="2075090" cy="684736"/>
              <a:chOff x="5447934" y="3388606"/>
              <a:chExt cx="2075090" cy="684736"/>
            </a:xfrm>
          </p:grpSpPr>
          <p:sp>
            <p:nvSpPr>
              <p:cNvPr id="1532" name="Google Shape;1532;p73"/>
              <p:cNvSpPr txBox="1"/>
              <p:nvPr/>
            </p:nvSpPr>
            <p:spPr>
              <a:xfrm>
                <a:off x="6272736"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533" name="Google Shape;1533;p73"/>
              <p:cNvSpPr/>
              <p:nvPr/>
            </p:nvSpPr>
            <p:spPr>
              <a:xfrm rot="5400000">
                <a:off x="631288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grpSp>
        <p:nvGrpSpPr>
          <p:cNvPr id="1534" name="Google Shape;1534;p73"/>
          <p:cNvGrpSpPr/>
          <p:nvPr/>
        </p:nvGrpSpPr>
        <p:grpSpPr>
          <a:xfrm>
            <a:off x="1314450" y="2057402"/>
            <a:ext cx="883628" cy="552054"/>
            <a:chOff x="228600" y="2952540"/>
            <a:chExt cx="1178170" cy="736072"/>
          </a:xfrm>
        </p:grpSpPr>
        <p:sp>
          <p:nvSpPr>
            <p:cNvPr id="1535" name="Google Shape;1535;p73"/>
            <p:cNvSpPr txBox="1"/>
            <p:nvPr/>
          </p:nvSpPr>
          <p:spPr>
            <a:xfrm>
              <a:off x="228600" y="2952540"/>
              <a:ext cx="1178170"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Logical </a:t>
              </a:r>
              <a:endParaRPr/>
            </a:p>
          </p:txBody>
        </p:sp>
        <p:sp>
          <p:nvSpPr>
            <p:cNvPr id="1536" name="Google Shape;1536;p73"/>
            <p:cNvSpPr txBox="1"/>
            <p:nvPr/>
          </p:nvSpPr>
          <p:spPr>
            <a:xfrm>
              <a:off x="228600" y="3257725"/>
              <a:ext cx="1178170"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pages</a:t>
              </a:r>
              <a:endParaRPr/>
            </a:p>
          </p:txBody>
        </p:sp>
      </p:grpSp>
      <p:grpSp>
        <p:nvGrpSpPr>
          <p:cNvPr id="1537" name="Google Shape;1537;p73"/>
          <p:cNvGrpSpPr/>
          <p:nvPr/>
        </p:nvGrpSpPr>
        <p:grpSpPr>
          <a:xfrm>
            <a:off x="2255228" y="2615449"/>
            <a:ext cx="4798088" cy="400050"/>
            <a:chOff x="1684723" y="3106265"/>
            <a:chExt cx="6397451" cy="533400"/>
          </a:xfrm>
        </p:grpSpPr>
        <p:sp>
          <p:nvSpPr>
            <p:cNvPr id="1538" name="Google Shape;1538;p73"/>
            <p:cNvSpPr/>
            <p:nvPr/>
          </p:nvSpPr>
          <p:spPr>
            <a:xfrm>
              <a:off x="1684723"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39" name="Google Shape;1539;p73"/>
            <p:cNvSpPr/>
            <p:nvPr/>
          </p:nvSpPr>
          <p:spPr>
            <a:xfrm>
              <a:off x="2218123"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0" name="Google Shape;1540;p73"/>
            <p:cNvSpPr/>
            <p:nvPr/>
          </p:nvSpPr>
          <p:spPr>
            <a:xfrm>
              <a:off x="2751523"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1" name="Google Shape;1541;p73"/>
            <p:cNvSpPr/>
            <p:nvPr/>
          </p:nvSpPr>
          <p:spPr>
            <a:xfrm>
              <a:off x="3284923"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2" name="Google Shape;1542;p73"/>
            <p:cNvSpPr/>
            <p:nvPr/>
          </p:nvSpPr>
          <p:spPr>
            <a:xfrm>
              <a:off x="38149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3" name="Google Shape;1543;p73"/>
            <p:cNvSpPr/>
            <p:nvPr/>
          </p:nvSpPr>
          <p:spPr>
            <a:xfrm>
              <a:off x="43483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4" name="Google Shape;1544;p73"/>
            <p:cNvSpPr/>
            <p:nvPr/>
          </p:nvSpPr>
          <p:spPr>
            <a:xfrm>
              <a:off x="48817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5" name="Google Shape;1545;p73"/>
            <p:cNvSpPr/>
            <p:nvPr/>
          </p:nvSpPr>
          <p:spPr>
            <a:xfrm>
              <a:off x="54151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6" name="Google Shape;1546;p73"/>
            <p:cNvSpPr/>
            <p:nvPr/>
          </p:nvSpPr>
          <p:spPr>
            <a:xfrm>
              <a:off x="59485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7" name="Google Shape;1547;p73"/>
            <p:cNvSpPr/>
            <p:nvPr/>
          </p:nvSpPr>
          <p:spPr>
            <a:xfrm>
              <a:off x="64819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8" name="Google Shape;1548;p73"/>
            <p:cNvSpPr/>
            <p:nvPr/>
          </p:nvSpPr>
          <p:spPr>
            <a:xfrm>
              <a:off x="70153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49" name="Google Shape;1549;p73"/>
            <p:cNvSpPr/>
            <p:nvPr/>
          </p:nvSpPr>
          <p:spPr>
            <a:xfrm>
              <a:off x="7548774" y="3106265"/>
              <a:ext cx="533400" cy="53340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cxnSp>
        <p:nvCxnSpPr>
          <p:cNvPr id="1550" name="Google Shape;1550;p73"/>
          <p:cNvCxnSpPr>
            <a:stCxn id="1538" idx="2"/>
            <a:endCxn id="1496" idx="0"/>
          </p:cNvCxnSpPr>
          <p:nvPr/>
        </p:nvCxnSpPr>
        <p:spPr>
          <a:xfrm>
            <a:off x="2455253" y="3015499"/>
            <a:ext cx="8001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1" name="Google Shape;1551;p73"/>
          <p:cNvCxnSpPr>
            <a:stCxn id="1543" idx="2"/>
            <a:endCxn id="1505" idx="0"/>
          </p:cNvCxnSpPr>
          <p:nvPr/>
        </p:nvCxnSpPr>
        <p:spPr>
          <a:xfrm>
            <a:off x="4452991" y="3015499"/>
            <a:ext cx="16002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2" name="Google Shape;1552;p73"/>
          <p:cNvCxnSpPr>
            <a:stCxn id="1539" idx="2"/>
            <a:endCxn id="1495" idx="0"/>
          </p:cNvCxnSpPr>
          <p:nvPr/>
        </p:nvCxnSpPr>
        <p:spPr>
          <a:xfrm>
            <a:off x="2855303" y="3015499"/>
            <a:ext cx="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3" name="Google Shape;1553;p73"/>
          <p:cNvCxnSpPr>
            <a:stCxn id="1542" idx="2"/>
            <a:endCxn id="1494" idx="0"/>
          </p:cNvCxnSpPr>
          <p:nvPr/>
        </p:nvCxnSpPr>
        <p:spPr>
          <a:xfrm flipH="1">
            <a:off x="2455141" y="3015499"/>
            <a:ext cx="15978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4" name="Google Shape;1554;p73"/>
          <p:cNvCxnSpPr>
            <a:stCxn id="1549" idx="2"/>
            <a:endCxn id="1506" idx="0"/>
          </p:cNvCxnSpPr>
          <p:nvPr/>
        </p:nvCxnSpPr>
        <p:spPr>
          <a:xfrm flipH="1">
            <a:off x="6453091" y="3015499"/>
            <a:ext cx="4002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5" name="Google Shape;1555;p73"/>
          <p:cNvCxnSpPr>
            <a:stCxn id="1548" idx="2"/>
            <a:endCxn id="1504" idx="0"/>
          </p:cNvCxnSpPr>
          <p:nvPr/>
        </p:nvCxnSpPr>
        <p:spPr>
          <a:xfrm flipH="1">
            <a:off x="5653141" y="3015499"/>
            <a:ext cx="8001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6" name="Google Shape;1556;p73"/>
          <p:cNvCxnSpPr>
            <a:stCxn id="1547" idx="2"/>
            <a:endCxn id="1507" idx="0"/>
          </p:cNvCxnSpPr>
          <p:nvPr/>
        </p:nvCxnSpPr>
        <p:spPr>
          <a:xfrm>
            <a:off x="6053191" y="3015499"/>
            <a:ext cx="8001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7" name="Google Shape;1557;p73"/>
          <p:cNvCxnSpPr>
            <a:stCxn id="1540" idx="2"/>
            <a:endCxn id="1497" idx="0"/>
          </p:cNvCxnSpPr>
          <p:nvPr/>
        </p:nvCxnSpPr>
        <p:spPr>
          <a:xfrm>
            <a:off x="3255353" y="3015499"/>
            <a:ext cx="3999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8" name="Google Shape;1558;p73"/>
          <p:cNvCxnSpPr>
            <a:stCxn id="1541" idx="2"/>
            <a:endCxn id="1499" idx="0"/>
          </p:cNvCxnSpPr>
          <p:nvPr/>
        </p:nvCxnSpPr>
        <p:spPr>
          <a:xfrm>
            <a:off x="3655403" y="3015499"/>
            <a:ext cx="3975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59" name="Google Shape;1559;p73"/>
          <p:cNvCxnSpPr>
            <a:stCxn id="1546" idx="2"/>
            <a:endCxn id="1500" idx="0"/>
          </p:cNvCxnSpPr>
          <p:nvPr/>
        </p:nvCxnSpPr>
        <p:spPr>
          <a:xfrm flipH="1">
            <a:off x="4452841" y="3015499"/>
            <a:ext cx="120030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60" name="Google Shape;1560;p73"/>
          <p:cNvCxnSpPr>
            <a:stCxn id="1544" idx="2"/>
            <a:endCxn id="1501" idx="0"/>
          </p:cNvCxnSpPr>
          <p:nvPr/>
        </p:nvCxnSpPr>
        <p:spPr>
          <a:xfrm>
            <a:off x="4853041" y="3015499"/>
            <a:ext cx="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cxnSp>
        <p:nvCxnSpPr>
          <p:cNvPr id="1561" name="Google Shape;1561;p73"/>
          <p:cNvCxnSpPr>
            <a:stCxn id="1545" idx="2"/>
            <a:endCxn id="1502" idx="0"/>
          </p:cNvCxnSpPr>
          <p:nvPr/>
        </p:nvCxnSpPr>
        <p:spPr>
          <a:xfrm>
            <a:off x="5253091" y="3015499"/>
            <a:ext cx="0" cy="628800"/>
          </a:xfrm>
          <a:prstGeom prst="straightConnector1">
            <a:avLst/>
          </a:prstGeom>
          <a:solidFill>
            <a:schemeClr val="accent1"/>
          </a:solidFill>
          <a:ln cap="flat" cmpd="sng" w="9525">
            <a:solidFill>
              <a:schemeClr val="dk1"/>
            </a:solidFill>
            <a:prstDash val="solid"/>
            <a:round/>
            <a:headEnd len="sm" w="sm" type="none"/>
            <a:tailEnd len="lg" w="lg" type="triangle"/>
          </a:ln>
        </p:spPr>
      </p:cxnSp>
      <p:grpSp>
        <p:nvGrpSpPr>
          <p:cNvPr id="1562" name="Google Shape;1562;p73"/>
          <p:cNvGrpSpPr/>
          <p:nvPr/>
        </p:nvGrpSpPr>
        <p:grpSpPr>
          <a:xfrm>
            <a:off x="2306726" y="2185856"/>
            <a:ext cx="4746902" cy="323165"/>
            <a:chOff x="1704034" y="5163664"/>
            <a:chExt cx="6329203" cy="430886"/>
          </a:xfrm>
        </p:grpSpPr>
        <p:sp>
          <p:nvSpPr>
            <p:cNvPr id="1563" name="Google Shape;1563;p73"/>
            <p:cNvSpPr txBox="1"/>
            <p:nvPr/>
          </p:nvSpPr>
          <p:spPr>
            <a:xfrm>
              <a:off x="1704034" y="5163668"/>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564" name="Google Shape;1564;p73"/>
            <p:cNvSpPr txBox="1"/>
            <p:nvPr/>
          </p:nvSpPr>
          <p:spPr>
            <a:xfrm>
              <a:off x="2230367" y="5163668"/>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565" name="Google Shape;1565;p73"/>
            <p:cNvSpPr txBox="1"/>
            <p:nvPr/>
          </p:nvSpPr>
          <p:spPr>
            <a:xfrm>
              <a:off x="2763767"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566" name="Google Shape;1566;p73"/>
            <p:cNvSpPr txBox="1"/>
            <p:nvPr/>
          </p:nvSpPr>
          <p:spPr>
            <a:xfrm>
              <a:off x="3293819"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3</a:t>
              </a:r>
              <a:endParaRPr/>
            </a:p>
          </p:txBody>
        </p:sp>
        <p:sp>
          <p:nvSpPr>
            <p:cNvPr id="1567" name="Google Shape;1567;p73"/>
            <p:cNvSpPr txBox="1"/>
            <p:nvPr/>
          </p:nvSpPr>
          <p:spPr>
            <a:xfrm>
              <a:off x="3812931" y="5163668"/>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4</a:t>
              </a:r>
              <a:endParaRPr/>
            </a:p>
          </p:txBody>
        </p:sp>
        <p:sp>
          <p:nvSpPr>
            <p:cNvPr id="1568" name="Google Shape;1568;p73"/>
            <p:cNvSpPr txBox="1"/>
            <p:nvPr/>
          </p:nvSpPr>
          <p:spPr>
            <a:xfrm>
              <a:off x="4339266" y="5163668"/>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5</a:t>
              </a:r>
              <a:endParaRPr/>
            </a:p>
          </p:txBody>
        </p:sp>
        <p:sp>
          <p:nvSpPr>
            <p:cNvPr id="1569" name="Google Shape;1569;p73"/>
            <p:cNvSpPr txBox="1"/>
            <p:nvPr/>
          </p:nvSpPr>
          <p:spPr>
            <a:xfrm>
              <a:off x="4872666"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6</a:t>
              </a:r>
              <a:endParaRPr/>
            </a:p>
          </p:txBody>
        </p:sp>
        <p:sp>
          <p:nvSpPr>
            <p:cNvPr id="1570" name="Google Shape;1570;p73"/>
            <p:cNvSpPr txBox="1"/>
            <p:nvPr/>
          </p:nvSpPr>
          <p:spPr>
            <a:xfrm>
              <a:off x="5402717"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7</a:t>
              </a:r>
              <a:endParaRPr/>
            </a:p>
          </p:txBody>
        </p:sp>
        <p:sp>
          <p:nvSpPr>
            <p:cNvPr id="1571" name="Google Shape;1571;p73"/>
            <p:cNvSpPr txBox="1"/>
            <p:nvPr/>
          </p:nvSpPr>
          <p:spPr>
            <a:xfrm>
              <a:off x="5932768"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8</a:t>
              </a:r>
              <a:endParaRPr/>
            </a:p>
          </p:txBody>
        </p:sp>
        <p:sp>
          <p:nvSpPr>
            <p:cNvPr id="1572" name="Google Shape;1572;p73"/>
            <p:cNvSpPr txBox="1"/>
            <p:nvPr/>
          </p:nvSpPr>
          <p:spPr>
            <a:xfrm>
              <a:off x="6459102" y="5163667"/>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9</a:t>
              </a:r>
              <a:endParaRPr/>
            </a:p>
          </p:txBody>
        </p:sp>
        <p:sp>
          <p:nvSpPr>
            <p:cNvPr id="1573" name="Google Shape;1573;p73"/>
            <p:cNvSpPr txBox="1"/>
            <p:nvPr/>
          </p:nvSpPr>
          <p:spPr>
            <a:xfrm>
              <a:off x="6944774" y="5163664"/>
              <a:ext cx="510268" cy="430886"/>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10</a:t>
              </a:r>
              <a:endParaRPr/>
            </a:p>
          </p:txBody>
        </p:sp>
        <p:sp>
          <p:nvSpPr>
            <p:cNvPr id="1574" name="Google Shape;1574;p73"/>
            <p:cNvSpPr txBox="1"/>
            <p:nvPr/>
          </p:nvSpPr>
          <p:spPr>
            <a:xfrm>
              <a:off x="7503186" y="5163665"/>
              <a:ext cx="530051"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11</a:t>
              </a:r>
              <a:endParaRPr/>
            </a:p>
          </p:txBody>
        </p:sp>
      </p:gr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578" name="Shape 1578"/>
        <p:cNvGrpSpPr/>
        <p:nvPr/>
      </p:nvGrpSpPr>
      <p:grpSpPr>
        <a:xfrm>
          <a:off x="0" y="0"/>
          <a:ext cx="0" cy="0"/>
          <a:chOff x="0" y="0"/>
          <a:chExt cx="0" cy="0"/>
        </a:xfrm>
      </p:grpSpPr>
      <p:sp>
        <p:nvSpPr>
          <p:cNvPr id="1579" name="Google Shape;1579;p74"/>
          <p:cNvSpPr txBox="1"/>
          <p:nvPr/>
        </p:nvSpPr>
        <p:spPr>
          <a:xfrm>
            <a:off x="7528728" y="3178207"/>
            <a:ext cx="571500" cy="41549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en-US" sz="2100">
                <a:solidFill>
                  <a:schemeClr val="dk1"/>
                </a:solidFill>
                <a:latin typeface="Gill Sans"/>
                <a:ea typeface="Gill Sans"/>
                <a:cs typeface="Gill Sans"/>
                <a:sym typeface="Gill Sans"/>
              </a:rPr>
              <a:t>. . .</a:t>
            </a:r>
            <a:endParaRPr/>
          </a:p>
        </p:txBody>
      </p:sp>
      <p:sp>
        <p:nvSpPr>
          <p:cNvPr id="1580" name="Google Shape;1580;p74"/>
          <p:cNvSpPr/>
          <p:nvPr/>
        </p:nvSpPr>
        <p:spPr>
          <a:xfrm>
            <a:off x="2780252"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1" name="Google Shape;1581;p74"/>
          <p:cNvSpPr/>
          <p:nvPr/>
        </p:nvSpPr>
        <p:spPr>
          <a:xfrm>
            <a:off x="3180302"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2" name="Google Shape;1582;p74"/>
          <p:cNvSpPr/>
          <p:nvPr/>
        </p:nvSpPr>
        <p:spPr>
          <a:xfrm>
            <a:off x="3580352"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3" name="Google Shape;1583;p74"/>
          <p:cNvSpPr/>
          <p:nvPr/>
        </p:nvSpPr>
        <p:spPr>
          <a:xfrm>
            <a:off x="3980402"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4" name="Google Shape;1584;p74"/>
          <p:cNvSpPr/>
          <p:nvPr/>
        </p:nvSpPr>
        <p:spPr>
          <a:xfrm>
            <a:off x="4377940"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5" name="Google Shape;1585;p74"/>
          <p:cNvSpPr/>
          <p:nvPr/>
        </p:nvSpPr>
        <p:spPr>
          <a:xfrm>
            <a:off x="4777990"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6" name="Google Shape;1586;p74"/>
          <p:cNvSpPr/>
          <p:nvPr/>
        </p:nvSpPr>
        <p:spPr>
          <a:xfrm>
            <a:off x="5178040"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87" name="Google Shape;1587;p74"/>
          <p:cNvSpPr/>
          <p:nvPr/>
        </p:nvSpPr>
        <p:spPr>
          <a:xfrm>
            <a:off x="5578090" y="3244101"/>
            <a:ext cx="400050" cy="400050"/>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nvGrpSpPr>
          <p:cNvPr id="1588" name="Google Shape;1588;p74"/>
          <p:cNvGrpSpPr/>
          <p:nvPr/>
        </p:nvGrpSpPr>
        <p:grpSpPr>
          <a:xfrm>
            <a:off x="5978140" y="3244101"/>
            <a:ext cx="1600200" cy="400050"/>
            <a:chOff x="3604009" y="3624941"/>
            <a:chExt cx="1828800" cy="457200"/>
          </a:xfrm>
        </p:grpSpPr>
        <p:sp>
          <p:nvSpPr>
            <p:cNvPr id="1589" name="Google Shape;1589;p74"/>
            <p:cNvSpPr/>
            <p:nvPr/>
          </p:nvSpPr>
          <p:spPr>
            <a:xfrm>
              <a:off x="3604009" y="3624941"/>
              <a:ext cx="457200" cy="457200"/>
            </a:xfrm>
            <a:prstGeom prst="rect">
              <a:avLst/>
            </a:prstGeom>
            <a:solidFill>
              <a:srgbClr val="A5A5A5"/>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90" name="Google Shape;1590;p74"/>
            <p:cNvSpPr/>
            <p:nvPr/>
          </p:nvSpPr>
          <p:spPr>
            <a:xfrm>
              <a:off x="4061209" y="3624941"/>
              <a:ext cx="457200" cy="457200"/>
            </a:xfrm>
            <a:prstGeom prst="rect">
              <a:avLst/>
            </a:prstGeom>
            <a:solidFill>
              <a:srgbClr val="A5A5A5"/>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91" name="Google Shape;1591;p74"/>
            <p:cNvSpPr/>
            <p:nvPr/>
          </p:nvSpPr>
          <p:spPr>
            <a:xfrm>
              <a:off x="4518409" y="3624941"/>
              <a:ext cx="457200" cy="457200"/>
            </a:xfrm>
            <a:prstGeom prst="rect">
              <a:avLst/>
            </a:prstGeom>
            <a:solidFill>
              <a:srgbClr val="A5A5A5"/>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592" name="Google Shape;1592;p74"/>
            <p:cNvSpPr/>
            <p:nvPr/>
          </p:nvSpPr>
          <p:spPr>
            <a:xfrm>
              <a:off x="4975609" y="3624941"/>
              <a:ext cx="457200" cy="457200"/>
            </a:xfrm>
            <a:prstGeom prst="rect">
              <a:avLst/>
            </a:prstGeom>
            <a:solidFill>
              <a:srgbClr val="A5A5A5"/>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1593" name="Google Shape;1593;p74"/>
          <p:cNvSpPr txBox="1"/>
          <p:nvPr/>
        </p:nvSpPr>
        <p:spPr>
          <a:xfrm>
            <a:off x="2194773" y="3629079"/>
            <a:ext cx="663506" cy="3231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Page</a:t>
            </a:r>
            <a:endParaRPr/>
          </a:p>
        </p:txBody>
      </p:sp>
      <p:grpSp>
        <p:nvGrpSpPr>
          <p:cNvPr id="1594" name="Google Shape;1594;p74"/>
          <p:cNvGrpSpPr/>
          <p:nvPr/>
        </p:nvGrpSpPr>
        <p:grpSpPr>
          <a:xfrm>
            <a:off x="2831750" y="3644150"/>
            <a:ext cx="1499992" cy="300084"/>
            <a:chOff x="1219200" y="3050163"/>
            <a:chExt cx="1999989" cy="400112"/>
          </a:xfrm>
        </p:grpSpPr>
        <p:sp>
          <p:nvSpPr>
            <p:cNvPr id="1595" name="Google Shape;1595;p74"/>
            <p:cNvSpPr txBox="1"/>
            <p:nvPr/>
          </p:nvSpPr>
          <p:spPr>
            <a:xfrm>
              <a:off x="1219200"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596" name="Google Shape;1596;p74"/>
            <p:cNvSpPr txBox="1"/>
            <p:nvPr/>
          </p:nvSpPr>
          <p:spPr>
            <a:xfrm>
              <a:off x="1745535" y="30501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597" name="Google Shape;1597;p74"/>
            <p:cNvSpPr txBox="1"/>
            <p:nvPr/>
          </p:nvSpPr>
          <p:spPr>
            <a:xfrm>
              <a:off x="2278934" y="30501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598" name="Google Shape;1598;p74"/>
            <p:cNvSpPr txBox="1"/>
            <p:nvPr/>
          </p:nvSpPr>
          <p:spPr>
            <a:xfrm>
              <a:off x="2808985" y="30501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3</a:t>
              </a:r>
              <a:endParaRPr/>
            </a:p>
          </p:txBody>
        </p:sp>
      </p:grpSp>
      <p:grpSp>
        <p:nvGrpSpPr>
          <p:cNvPr id="1599" name="Google Shape;1599;p74"/>
          <p:cNvGrpSpPr/>
          <p:nvPr/>
        </p:nvGrpSpPr>
        <p:grpSpPr>
          <a:xfrm>
            <a:off x="4413423" y="3644150"/>
            <a:ext cx="1499992" cy="300084"/>
            <a:chOff x="1371600" y="3202563"/>
            <a:chExt cx="1999989" cy="400112"/>
          </a:xfrm>
        </p:grpSpPr>
        <p:sp>
          <p:nvSpPr>
            <p:cNvPr id="1600" name="Google Shape;1600;p74"/>
            <p:cNvSpPr txBox="1"/>
            <p:nvPr/>
          </p:nvSpPr>
          <p:spPr>
            <a:xfrm>
              <a:off x="1371600"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4</a:t>
              </a:r>
              <a:endParaRPr/>
            </a:p>
          </p:txBody>
        </p:sp>
        <p:sp>
          <p:nvSpPr>
            <p:cNvPr id="1601" name="Google Shape;1601;p74"/>
            <p:cNvSpPr txBox="1"/>
            <p:nvPr/>
          </p:nvSpPr>
          <p:spPr>
            <a:xfrm>
              <a:off x="1897935" y="3202566"/>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5</a:t>
              </a:r>
              <a:endParaRPr/>
            </a:p>
          </p:txBody>
        </p:sp>
        <p:sp>
          <p:nvSpPr>
            <p:cNvPr id="1602" name="Google Shape;1602;p74"/>
            <p:cNvSpPr txBox="1"/>
            <p:nvPr/>
          </p:nvSpPr>
          <p:spPr>
            <a:xfrm>
              <a:off x="2431334" y="320256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6</a:t>
              </a:r>
              <a:endParaRPr/>
            </a:p>
          </p:txBody>
        </p:sp>
        <p:sp>
          <p:nvSpPr>
            <p:cNvPr id="1603" name="Google Shape;1603;p74"/>
            <p:cNvSpPr txBox="1"/>
            <p:nvPr/>
          </p:nvSpPr>
          <p:spPr>
            <a:xfrm>
              <a:off x="2961385" y="3202564"/>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7</a:t>
              </a:r>
              <a:endParaRPr/>
            </a:p>
          </p:txBody>
        </p:sp>
      </p:grpSp>
      <p:grpSp>
        <p:nvGrpSpPr>
          <p:cNvPr id="1604" name="Google Shape;1604;p74"/>
          <p:cNvGrpSpPr/>
          <p:nvPr/>
        </p:nvGrpSpPr>
        <p:grpSpPr>
          <a:xfrm>
            <a:off x="6003300" y="3644143"/>
            <a:ext cx="1575352" cy="323165"/>
            <a:chOff x="2917894" y="4232520"/>
            <a:chExt cx="2100469" cy="430887"/>
          </a:xfrm>
        </p:grpSpPr>
        <p:sp>
          <p:nvSpPr>
            <p:cNvPr id="1605" name="Google Shape;1605;p74"/>
            <p:cNvSpPr txBox="1"/>
            <p:nvPr/>
          </p:nvSpPr>
          <p:spPr>
            <a:xfrm>
              <a:off x="2917894"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8</a:t>
              </a:r>
              <a:endParaRPr/>
            </a:p>
          </p:txBody>
        </p:sp>
        <p:sp>
          <p:nvSpPr>
            <p:cNvPr id="1606" name="Google Shape;1606;p74"/>
            <p:cNvSpPr txBox="1"/>
            <p:nvPr/>
          </p:nvSpPr>
          <p:spPr>
            <a:xfrm>
              <a:off x="3444229" y="4232523"/>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9</a:t>
              </a:r>
              <a:endParaRPr/>
            </a:p>
          </p:txBody>
        </p:sp>
        <p:sp>
          <p:nvSpPr>
            <p:cNvPr id="1607" name="Google Shape;1607;p74"/>
            <p:cNvSpPr txBox="1"/>
            <p:nvPr/>
          </p:nvSpPr>
          <p:spPr>
            <a:xfrm>
              <a:off x="3929901" y="4232520"/>
              <a:ext cx="510268" cy="430887"/>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10</a:t>
              </a:r>
              <a:endParaRPr/>
            </a:p>
          </p:txBody>
        </p:sp>
        <p:sp>
          <p:nvSpPr>
            <p:cNvPr id="1608" name="Google Shape;1608;p74"/>
            <p:cNvSpPr txBox="1"/>
            <p:nvPr/>
          </p:nvSpPr>
          <p:spPr>
            <a:xfrm>
              <a:off x="4488312" y="4232521"/>
              <a:ext cx="530051"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11</a:t>
              </a:r>
              <a:endParaRPr/>
            </a:p>
          </p:txBody>
        </p:sp>
      </p:grpSp>
      <p:sp>
        <p:nvSpPr>
          <p:cNvPr id="1609" name="Google Shape;1609;p74"/>
          <p:cNvSpPr txBox="1"/>
          <p:nvPr/>
        </p:nvSpPr>
        <p:spPr>
          <a:xfrm>
            <a:off x="2194773" y="4088844"/>
            <a:ext cx="663506" cy="32316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500">
                <a:solidFill>
                  <a:schemeClr val="dk1"/>
                </a:solidFill>
                <a:latin typeface="Gill Sans"/>
                <a:ea typeface="Gill Sans"/>
                <a:cs typeface="Gill Sans"/>
                <a:sym typeface="Gill Sans"/>
              </a:rPr>
              <a:t>Block</a:t>
            </a:r>
            <a:endParaRPr/>
          </a:p>
        </p:txBody>
      </p:sp>
      <p:grpSp>
        <p:nvGrpSpPr>
          <p:cNvPr id="1610" name="Google Shape;1610;p74"/>
          <p:cNvGrpSpPr/>
          <p:nvPr/>
        </p:nvGrpSpPr>
        <p:grpSpPr>
          <a:xfrm>
            <a:off x="2790496" y="3897980"/>
            <a:ext cx="1556318" cy="513552"/>
            <a:chOff x="1164195" y="3388606"/>
            <a:chExt cx="2075090" cy="684736"/>
          </a:xfrm>
        </p:grpSpPr>
        <p:sp>
          <p:nvSpPr>
            <p:cNvPr id="1611" name="Google Shape;1611;p74"/>
            <p:cNvSpPr txBox="1"/>
            <p:nvPr/>
          </p:nvSpPr>
          <p:spPr>
            <a:xfrm>
              <a:off x="2012233"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0</a:t>
              </a:r>
              <a:endParaRPr/>
            </a:p>
          </p:txBody>
        </p:sp>
        <p:sp>
          <p:nvSpPr>
            <p:cNvPr id="1612" name="Google Shape;1612;p74"/>
            <p:cNvSpPr/>
            <p:nvPr/>
          </p:nvSpPr>
          <p:spPr>
            <a:xfrm rot="5400000">
              <a:off x="202914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613" name="Google Shape;1613;p74"/>
          <p:cNvGrpSpPr/>
          <p:nvPr/>
        </p:nvGrpSpPr>
        <p:grpSpPr>
          <a:xfrm>
            <a:off x="4397605" y="3900620"/>
            <a:ext cx="1556318" cy="510912"/>
            <a:chOff x="3307008" y="3392125"/>
            <a:chExt cx="2075090" cy="681215"/>
          </a:xfrm>
        </p:grpSpPr>
        <p:sp>
          <p:nvSpPr>
            <p:cNvPr id="1614" name="Google Shape;1614;p74"/>
            <p:cNvSpPr txBox="1"/>
            <p:nvPr/>
          </p:nvSpPr>
          <p:spPr>
            <a:xfrm>
              <a:off x="4142485" y="3673231"/>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615" name="Google Shape;1615;p74"/>
            <p:cNvSpPr/>
            <p:nvPr/>
          </p:nvSpPr>
          <p:spPr>
            <a:xfrm rot="5400000">
              <a:off x="4171955" y="2527177"/>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grpSp>
        <p:nvGrpSpPr>
          <p:cNvPr id="1616" name="Google Shape;1616;p74"/>
          <p:cNvGrpSpPr/>
          <p:nvPr/>
        </p:nvGrpSpPr>
        <p:grpSpPr>
          <a:xfrm>
            <a:off x="6003301" y="3897981"/>
            <a:ext cx="1556318" cy="513552"/>
            <a:chOff x="5447934" y="3388606"/>
            <a:chExt cx="2075090" cy="684736"/>
          </a:xfrm>
        </p:grpSpPr>
        <p:sp>
          <p:nvSpPr>
            <p:cNvPr id="1617" name="Google Shape;1617;p74"/>
            <p:cNvSpPr txBox="1"/>
            <p:nvPr/>
          </p:nvSpPr>
          <p:spPr>
            <a:xfrm>
              <a:off x="6272736" y="3673232"/>
              <a:ext cx="410204" cy="40010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2</a:t>
              </a:r>
              <a:endParaRPr/>
            </a:p>
          </p:txBody>
        </p:sp>
        <p:sp>
          <p:nvSpPr>
            <p:cNvPr id="1618" name="Google Shape;1618;p74"/>
            <p:cNvSpPr/>
            <p:nvPr/>
          </p:nvSpPr>
          <p:spPr>
            <a:xfrm rot="5400000">
              <a:off x="6312882" y="2523658"/>
              <a:ext cx="345195" cy="2075090"/>
            </a:xfrm>
            <a:prstGeom prst="rightBrace">
              <a:avLst>
                <a:gd fmla="val 8333" name="adj1"/>
                <a:gd fmla="val 50000" name="adj2"/>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grpSp>
      <p:sp>
        <p:nvSpPr>
          <p:cNvPr id="1619" name="Google Shape;1619;p74"/>
          <p:cNvSpPr txBox="1"/>
          <p:nvPr/>
        </p:nvSpPr>
        <p:spPr>
          <a:xfrm>
            <a:off x="5118656" y="1"/>
            <a:ext cx="2571750" cy="113107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u="sng">
                <a:solidFill>
                  <a:schemeClr val="dk1"/>
                </a:solidFill>
                <a:latin typeface="Gill Sans"/>
                <a:ea typeface="Gill Sans"/>
                <a:cs typeface="Gill Sans"/>
                <a:sym typeface="Gill Sans"/>
              </a:rPr>
              <a:t>Logical-to-physical map</a:t>
            </a:r>
            <a:endParaRPr/>
          </a:p>
          <a:p>
            <a:pPr indent="0" lvl="0" marL="0" marR="0" rtl="0" algn="l">
              <a:spcBef>
                <a:spcPts val="0"/>
              </a:spcBef>
              <a:spcAft>
                <a:spcPts val="0"/>
              </a:spcAft>
              <a:buNone/>
            </a:pPr>
            <a:r>
              <a:rPr lang="en-US" sz="1350">
                <a:solidFill>
                  <a:schemeClr val="dk1"/>
                </a:solidFill>
                <a:latin typeface="Gill Sans"/>
                <a:ea typeface="Gill Sans"/>
                <a:cs typeface="Gill Sans"/>
                <a:sym typeface="Gill Sans"/>
              </a:rPr>
              <a:t>92 --&gt; 0</a:t>
            </a:r>
            <a:endParaRPr/>
          </a:p>
          <a:p>
            <a:pPr indent="0" lvl="0" marL="0" marR="0" rtl="0" algn="l">
              <a:spcBef>
                <a:spcPts val="0"/>
              </a:spcBef>
              <a:spcAft>
                <a:spcPts val="0"/>
              </a:spcAft>
              <a:buNone/>
            </a:pPr>
            <a:r>
              <a:rPr lang="en-US" sz="1350">
                <a:solidFill>
                  <a:schemeClr val="dk1"/>
                </a:solidFill>
                <a:latin typeface="Gill Sans"/>
                <a:ea typeface="Gill Sans"/>
                <a:cs typeface="Gill Sans"/>
                <a:sym typeface="Gill Sans"/>
              </a:rPr>
              <a:t>17 --&gt; 1</a:t>
            </a:r>
            <a:endParaRPr/>
          </a:p>
          <a:p>
            <a:pPr indent="0" lvl="0" marL="0" marR="0" rtl="0" algn="l">
              <a:spcBef>
                <a:spcPts val="0"/>
              </a:spcBef>
              <a:spcAft>
                <a:spcPts val="0"/>
              </a:spcAft>
              <a:buNone/>
            </a:pPr>
            <a:r>
              <a:rPr lang="en-US" sz="1350">
                <a:solidFill>
                  <a:schemeClr val="dk1"/>
                </a:solidFill>
                <a:latin typeface="Gill Sans"/>
                <a:ea typeface="Gill Sans"/>
                <a:cs typeface="Gill Sans"/>
                <a:sym typeface="Gill Sans"/>
              </a:rPr>
              <a:t>33 --&gt; 2</a:t>
            </a:r>
            <a:endParaRPr/>
          </a:p>
          <a:p>
            <a:pPr indent="0" lvl="0" marL="0" marR="0" rtl="0" algn="l">
              <a:spcBef>
                <a:spcPts val="0"/>
              </a:spcBef>
              <a:spcAft>
                <a:spcPts val="0"/>
              </a:spcAft>
              <a:buNone/>
            </a:pPr>
            <a:r>
              <a:rPr lang="en-US" sz="1350">
                <a:solidFill>
                  <a:schemeClr val="dk1"/>
                </a:solidFill>
                <a:latin typeface="Gill Sans"/>
                <a:ea typeface="Gill Sans"/>
                <a:cs typeface="Gill Sans"/>
                <a:sym typeface="Gill Sans"/>
              </a:rPr>
              <a:t>68 --&gt; 3</a:t>
            </a:r>
            <a:endParaRPr/>
          </a:p>
        </p:txBody>
      </p:sp>
      <p:grpSp>
        <p:nvGrpSpPr>
          <p:cNvPr id="1620" name="Google Shape;1620;p74"/>
          <p:cNvGrpSpPr/>
          <p:nvPr/>
        </p:nvGrpSpPr>
        <p:grpSpPr>
          <a:xfrm>
            <a:off x="1200151" y="2971800"/>
            <a:ext cx="1458263" cy="715892"/>
            <a:chOff x="152400" y="3884250"/>
            <a:chExt cx="1944351" cy="954522"/>
          </a:xfrm>
        </p:grpSpPr>
        <p:sp>
          <p:nvSpPr>
            <p:cNvPr id="1621" name="Google Shape;1621;p74"/>
            <p:cNvSpPr/>
            <p:nvPr/>
          </p:nvSpPr>
          <p:spPr>
            <a:xfrm>
              <a:off x="152400" y="3886200"/>
              <a:ext cx="419172" cy="419172"/>
            </a:xfrm>
            <a:prstGeom prst="rect">
              <a:avLst/>
            </a:prstGeom>
            <a:solidFill>
              <a:srgbClr val="A5A5A5"/>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500">
                <a:solidFill>
                  <a:schemeClr val="dk1"/>
                </a:solidFill>
                <a:latin typeface="Arial"/>
                <a:ea typeface="Arial"/>
                <a:cs typeface="Arial"/>
                <a:sym typeface="Arial"/>
              </a:endParaRPr>
            </a:p>
          </p:txBody>
        </p:sp>
        <p:sp>
          <p:nvSpPr>
            <p:cNvPr id="1622" name="Google Shape;1622;p74"/>
            <p:cNvSpPr/>
            <p:nvPr/>
          </p:nvSpPr>
          <p:spPr>
            <a:xfrm>
              <a:off x="152400" y="4419600"/>
              <a:ext cx="419172" cy="419172"/>
            </a:xfrm>
            <a:prstGeom prst="rect">
              <a:avLst/>
            </a:prstGeom>
            <a:solidFill>
              <a:schemeClr val="lt1"/>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500">
                <a:solidFill>
                  <a:schemeClr val="dk1"/>
                </a:solidFill>
                <a:latin typeface="Arial"/>
                <a:ea typeface="Arial"/>
                <a:cs typeface="Arial"/>
                <a:sym typeface="Arial"/>
              </a:endParaRPr>
            </a:p>
          </p:txBody>
        </p:sp>
        <p:sp>
          <p:nvSpPr>
            <p:cNvPr id="1623" name="Google Shape;1623;p74"/>
            <p:cNvSpPr txBox="1"/>
            <p:nvPr/>
          </p:nvSpPr>
          <p:spPr>
            <a:xfrm>
              <a:off x="554827" y="3884250"/>
              <a:ext cx="1541924" cy="4001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Uninitialized</a:t>
              </a:r>
              <a:endParaRPr/>
            </a:p>
          </p:txBody>
        </p:sp>
        <p:sp>
          <p:nvSpPr>
            <p:cNvPr id="1624" name="Google Shape;1624;p74"/>
            <p:cNvSpPr txBox="1"/>
            <p:nvPr/>
          </p:nvSpPr>
          <p:spPr>
            <a:xfrm>
              <a:off x="567967" y="4406064"/>
              <a:ext cx="948729" cy="4001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Valid</a:t>
              </a:r>
              <a:endParaRPr/>
            </a:p>
          </p:txBody>
        </p:sp>
      </p:grpSp>
      <p:sp>
        <p:nvSpPr>
          <p:cNvPr id="1625" name="Google Shape;1625;p74"/>
          <p:cNvSpPr txBox="1"/>
          <p:nvPr/>
        </p:nvSpPr>
        <p:spPr>
          <a:xfrm>
            <a:off x="3579409" y="3246099"/>
            <a:ext cx="431157"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Gill Sans"/>
                <a:ea typeface="Gill Sans"/>
                <a:cs typeface="Gill Sans"/>
                <a:sym typeface="Gill Sans"/>
              </a:rPr>
              <a:t>w2</a:t>
            </a:r>
            <a:endParaRPr/>
          </a:p>
        </p:txBody>
      </p:sp>
      <p:sp>
        <p:nvSpPr>
          <p:cNvPr id="1626" name="Google Shape;1626;p74"/>
          <p:cNvSpPr txBox="1"/>
          <p:nvPr/>
        </p:nvSpPr>
        <p:spPr>
          <a:xfrm>
            <a:off x="3967801" y="3246099"/>
            <a:ext cx="426173"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Gill Sans"/>
                <a:ea typeface="Gill Sans"/>
                <a:cs typeface="Gill Sans"/>
                <a:sym typeface="Gill Sans"/>
              </a:rPr>
              <a:t>w3</a:t>
            </a:r>
            <a:endParaRPr/>
          </a:p>
        </p:txBody>
      </p:sp>
      <p:sp>
        <p:nvSpPr>
          <p:cNvPr id="1627" name="Google Shape;1627;p74"/>
          <p:cNvSpPr txBox="1"/>
          <p:nvPr/>
        </p:nvSpPr>
        <p:spPr>
          <a:xfrm>
            <a:off x="2793545" y="3243474"/>
            <a:ext cx="411259"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Gill Sans"/>
                <a:ea typeface="Gill Sans"/>
                <a:cs typeface="Gill Sans"/>
                <a:sym typeface="Gill Sans"/>
              </a:rPr>
              <a:t>w0</a:t>
            </a:r>
            <a:endParaRPr/>
          </a:p>
        </p:txBody>
      </p:sp>
      <p:sp>
        <p:nvSpPr>
          <p:cNvPr id="1628" name="Google Shape;1628;p74"/>
          <p:cNvSpPr txBox="1"/>
          <p:nvPr/>
        </p:nvSpPr>
        <p:spPr>
          <a:xfrm>
            <a:off x="3184841" y="3243474"/>
            <a:ext cx="411259"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400">
                <a:solidFill>
                  <a:schemeClr val="dk1"/>
                </a:solidFill>
                <a:latin typeface="Gill Sans"/>
                <a:ea typeface="Gill Sans"/>
                <a:cs typeface="Gill Sans"/>
                <a:sym typeface="Gill Sans"/>
              </a:rPr>
              <a:t>w1</a:t>
            </a:r>
            <a:endParaRPr/>
          </a:p>
        </p:txBody>
      </p:sp>
      <p:sp>
        <p:nvSpPr>
          <p:cNvPr id="1629" name="Google Shape;1629;p74"/>
          <p:cNvSpPr txBox="1"/>
          <p:nvPr/>
        </p:nvSpPr>
        <p:spPr>
          <a:xfrm>
            <a:off x="4848306" y="3252794"/>
            <a:ext cx="366767"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630" name="Google Shape;1630;p74"/>
          <p:cNvSpPr txBox="1"/>
          <p:nvPr/>
        </p:nvSpPr>
        <p:spPr>
          <a:xfrm>
            <a:off x="5219171" y="3246098"/>
            <a:ext cx="366767"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1*</a:t>
            </a:r>
            <a:endParaRPr/>
          </a:p>
        </p:txBody>
      </p:sp>
      <p:sp>
        <p:nvSpPr>
          <p:cNvPr id="1631" name="Google Shape;1631;p74"/>
          <p:cNvSpPr txBox="1"/>
          <p:nvPr/>
        </p:nvSpPr>
        <p:spPr>
          <a:xfrm>
            <a:off x="5602579" y="3246098"/>
            <a:ext cx="366767"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1*</a:t>
            </a:r>
            <a:endParaRPr/>
          </a:p>
        </p:txBody>
      </p:sp>
      <p:grpSp>
        <p:nvGrpSpPr>
          <p:cNvPr id="1632" name="Google Shape;1632;p74"/>
          <p:cNvGrpSpPr/>
          <p:nvPr/>
        </p:nvGrpSpPr>
        <p:grpSpPr>
          <a:xfrm>
            <a:off x="4710535" y="2230940"/>
            <a:ext cx="1156443" cy="949357"/>
            <a:chOff x="2103456" y="2971800"/>
            <a:chExt cx="1541924" cy="1265809"/>
          </a:xfrm>
        </p:grpSpPr>
        <p:sp>
          <p:nvSpPr>
            <p:cNvPr id="1633" name="Google Shape;1633;p74"/>
            <p:cNvSpPr txBox="1"/>
            <p:nvPr/>
          </p:nvSpPr>
          <p:spPr>
            <a:xfrm>
              <a:off x="2103456" y="2971800"/>
              <a:ext cx="1541924" cy="400109"/>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Log head</a:t>
              </a:r>
              <a:endParaRPr/>
            </a:p>
          </p:txBody>
        </p:sp>
        <p:cxnSp>
          <p:nvCxnSpPr>
            <p:cNvPr id="1634" name="Google Shape;1634;p74"/>
            <p:cNvCxnSpPr/>
            <p:nvPr/>
          </p:nvCxnSpPr>
          <p:spPr>
            <a:xfrm>
              <a:off x="2449702" y="3429000"/>
              <a:ext cx="0" cy="808609"/>
            </a:xfrm>
            <a:prstGeom prst="straightConnector1">
              <a:avLst/>
            </a:prstGeom>
            <a:solidFill>
              <a:schemeClr val="accent1"/>
            </a:solidFill>
            <a:ln cap="flat" cmpd="sng" w="9525">
              <a:solidFill>
                <a:schemeClr val="dk1"/>
              </a:solidFill>
              <a:prstDash val="solid"/>
              <a:round/>
              <a:headEnd len="sm" w="sm" type="none"/>
              <a:tailEnd len="lg" w="lg" type="triangle"/>
            </a:ln>
          </p:spPr>
        </p:cxnSp>
      </p:grpSp>
      <p:sp>
        <p:nvSpPr>
          <p:cNvPr id="1635" name="Google Shape;1635;p74"/>
          <p:cNvSpPr txBox="1"/>
          <p:nvPr/>
        </p:nvSpPr>
        <p:spPr>
          <a:xfrm>
            <a:off x="4367737" y="3242979"/>
            <a:ext cx="485355" cy="32316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500">
                <a:solidFill>
                  <a:schemeClr val="dk1"/>
                </a:solidFill>
                <a:latin typeface="Gill Sans"/>
                <a:ea typeface="Gill Sans"/>
                <a:cs typeface="Gill Sans"/>
                <a:sym typeface="Gill Sans"/>
              </a:rPr>
              <a:t>w4</a:t>
            </a:r>
            <a:endParaRPr/>
          </a:p>
        </p:txBody>
      </p:sp>
      <p:sp>
        <p:nvSpPr>
          <p:cNvPr id="1636" name="Google Shape;1636;p74"/>
          <p:cNvSpPr/>
          <p:nvPr/>
        </p:nvSpPr>
        <p:spPr>
          <a:xfrm>
            <a:off x="5077279" y="221380"/>
            <a:ext cx="1050602" cy="445163"/>
          </a:xfrm>
          <a:prstGeom prst="mathMultiply">
            <a:avLst>
              <a:gd fmla="val 8304" name="adj1"/>
            </a:avLst>
          </a:prstGeom>
          <a:solidFill>
            <a:srgbClr val="FF0000"/>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37" name="Google Shape;1637;p74"/>
          <p:cNvSpPr txBox="1"/>
          <p:nvPr/>
        </p:nvSpPr>
        <p:spPr>
          <a:xfrm>
            <a:off x="6072507" y="277332"/>
            <a:ext cx="1928494" cy="3000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92 --&gt; 4</a:t>
            </a:r>
            <a:endParaRPr/>
          </a:p>
        </p:txBody>
      </p:sp>
      <p:grpSp>
        <p:nvGrpSpPr>
          <p:cNvPr id="1638" name="Google Shape;1638;p74"/>
          <p:cNvGrpSpPr/>
          <p:nvPr/>
        </p:nvGrpSpPr>
        <p:grpSpPr>
          <a:xfrm>
            <a:off x="2032479" y="1673554"/>
            <a:ext cx="2082321" cy="1504653"/>
            <a:chOff x="1185972" y="2231405"/>
            <a:chExt cx="2776428" cy="2006204"/>
          </a:xfrm>
        </p:grpSpPr>
        <p:sp>
          <p:nvSpPr>
            <p:cNvPr id="1639" name="Google Shape;1639;p74"/>
            <p:cNvSpPr/>
            <p:nvPr/>
          </p:nvSpPr>
          <p:spPr>
            <a:xfrm>
              <a:off x="2209447" y="3048000"/>
              <a:ext cx="497405" cy="1189609"/>
            </a:xfrm>
            <a:prstGeom prst="downArrow">
              <a:avLst>
                <a:gd fmla="val 50000" name="adj1"/>
                <a:gd fmla="val 50000" name="adj2"/>
              </a:avLst>
            </a:prstGeom>
            <a:solidFill>
              <a:srgbClr val="FF0000"/>
            </a:solid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
          <p:nvSpPr>
            <p:cNvPr id="1640" name="Google Shape;1640;p74"/>
            <p:cNvSpPr txBox="1"/>
            <p:nvPr/>
          </p:nvSpPr>
          <p:spPr>
            <a:xfrm>
              <a:off x="1185972" y="2231405"/>
              <a:ext cx="2776428" cy="677108"/>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lang="en-US" sz="1350">
                  <a:solidFill>
                    <a:schemeClr val="dk1"/>
                  </a:solidFill>
                  <a:latin typeface="Gill Sans"/>
                  <a:ea typeface="Gill Sans"/>
                  <a:cs typeface="Gill Sans"/>
                  <a:sym typeface="Gill Sans"/>
                </a:rPr>
                <a:t>Garbage version of logical block 92!</a:t>
              </a:r>
              <a:endParaRPr/>
            </a:p>
          </p:txBody>
        </p:sp>
      </p:grpSp>
      <p:sp>
        <p:nvSpPr>
          <p:cNvPr id="1641" name="Google Shape;1641;p74"/>
          <p:cNvSpPr txBox="1"/>
          <p:nvPr>
            <p:ph idx="4294967295" type="body"/>
          </p:nvPr>
        </p:nvSpPr>
        <p:spPr>
          <a:xfrm>
            <a:off x="6457950" y="206375"/>
            <a:ext cx="2686050" cy="200025"/>
          </a:xfrm>
          <a:prstGeom prst="rect">
            <a:avLst/>
          </a:prstGeom>
          <a:noFill/>
          <a:ln>
            <a:noFill/>
          </a:ln>
        </p:spPr>
        <p:txBody>
          <a:bodyPr anchorCtr="0" anchor="t" bIns="45700" lIns="91425" spcFirstLastPara="1" rIns="91425" wrap="square" tIns="45700">
            <a:normAutofit fontScale="32500" lnSpcReduction="20000"/>
          </a:bodyPr>
          <a:lstStyle/>
          <a:p>
            <a:pPr indent="0" lvl="0" marL="0" rtl="0" algn="l">
              <a:spcBef>
                <a:spcPts val="0"/>
              </a:spcBef>
              <a:spcAft>
                <a:spcPts val="0"/>
              </a:spcAft>
              <a:buClr>
                <a:schemeClr val="dk1"/>
              </a:buClr>
              <a:buSzPct val="100000"/>
              <a:buNone/>
            </a:pPr>
            <a:r>
              <a:rPr lang="en-US"/>
              <a:t>At some point, FTL must:</a:t>
            </a:r>
            <a:endParaRPr/>
          </a:p>
        </p:txBody>
      </p:sp>
      <p:sp>
        <p:nvSpPr>
          <p:cNvPr id="1642" name="Google Shape;1642;p74"/>
          <p:cNvSpPr txBox="1"/>
          <p:nvPr/>
        </p:nvSpPr>
        <p:spPr>
          <a:xfrm>
            <a:off x="890394" y="230811"/>
            <a:ext cx="4024506" cy="379532"/>
          </a:xfrm>
          <a:prstGeom prst="rect">
            <a:avLst/>
          </a:prstGeom>
          <a:noFill/>
          <a:ln>
            <a:noFill/>
          </a:ln>
        </p:spPr>
        <p:txBody>
          <a:bodyPr anchorCtr="0" anchor="t" bIns="34275" lIns="68575" spcFirstLastPara="1" rIns="68575" wrap="square" tIns="34275">
            <a:noAutofit/>
          </a:bodyPr>
          <a:lstStyle/>
          <a:p>
            <a:pPr indent="-285750" lvl="1" marL="742950" marR="0" rtl="0" algn="l">
              <a:spcBef>
                <a:spcPts val="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Read all pages in physical block 0</a:t>
            </a:r>
            <a:endParaRPr/>
          </a:p>
        </p:txBody>
      </p:sp>
      <p:sp>
        <p:nvSpPr>
          <p:cNvPr id="1643" name="Google Shape;1643;p74"/>
          <p:cNvSpPr txBox="1"/>
          <p:nvPr/>
        </p:nvSpPr>
        <p:spPr>
          <a:xfrm>
            <a:off x="890394" y="501989"/>
            <a:ext cx="4024506" cy="949437"/>
          </a:xfrm>
          <a:prstGeom prst="rect">
            <a:avLst/>
          </a:prstGeom>
          <a:noFill/>
          <a:ln>
            <a:noFill/>
          </a:ln>
        </p:spPr>
        <p:txBody>
          <a:bodyPr anchorCtr="0" anchor="t" bIns="34275" lIns="68575" spcFirstLastPara="1" rIns="68575" wrap="square" tIns="34275">
            <a:noAutofit/>
          </a:bodyPr>
          <a:lstStyle/>
          <a:p>
            <a:pPr indent="-285750" lvl="1" marL="742950" marR="0" rtl="0" algn="l">
              <a:spcBef>
                <a:spcPts val="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Write out the second, third, and fourth pages to the end of the log</a:t>
            </a:r>
            <a:endParaRPr/>
          </a:p>
        </p:txBody>
      </p:sp>
      <p:sp>
        <p:nvSpPr>
          <p:cNvPr id="1644" name="Google Shape;1644;p74"/>
          <p:cNvSpPr txBox="1"/>
          <p:nvPr/>
        </p:nvSpPr>
        <p:spPr>
          <a:xfrm>
            <a:off x="897064" y="1028700"/>
            <a:ext cx="3703803" cy="412670"/>
          </a:xfrm>
          <a:prstGeom prst="rect">
            <a:avLst/>
          </a:prstGeom>
          <a:noFill/>
          <a:ln>
            <a:noFill/>
          </a:ln>
        </p:spPr>
        <p:txBody>
          <a:bodyPr anchorCtr="0" anchor="t" bIns="34275" lIns="68575" spcFirstLastPara="1" rIns="68575" wrap="square" tIns="34275">
            <a:noAutofit/>
          </a:bodyPr>
          <a:lstStyle/>
          <a:p>
            <a:pPr indent="-285750" lvl="1" marL="742950" marR="0" rtl="0" algn="l">
              <a:spcBef>
                <a:spcPts val="0"/>
              </a:spcBef>
              <a:spcAft>
                <a:spcPts val="0"/>
              </a:spcAft>
              <a:buClr>
                <a:schemeClr val="dk1"/>
              </a:buClr>
              <a:buSzPts val="1800"/>
              <a:buFont typeface="Times"/>
              <a:buChar char="•"/>
            </a:pPr>
            <a:r>
              <a:rPr b="0" i="0" lang="en-US" sz="1800" u="none" cap="none" strike="noStrike">
                <a:solidFill>
                  <a:schemeClr val="dk1"/>
                </a:solidFill>
                <a:latin typeface="Gill Sans"/>
                <a:ea typeface="Gill Sans"/>
                <a:cs typeface="Gill Sans"/>
                <a:sym typeface="Gill Sans"/>
              </a:rPr>
              <a:t>Update logical-to-physical map</a:t>
            </a:r>
            <a:endParaRPr/>
          </a:p>
        </p:txBody>
      </p:sp>
      <p:sp>
        <p:nvSpPr>
          <p:cNvPr id="1645" name="Google Shape;1645;p74"/>
          <p:cNvSpPr/>
          <p:nvPr/>
        </p:nvSpPr>
        <p:spPr>
          <a:xfrm>
            <a:off x="1248222" y="213938"/>
            <a:ext cx="3785366" cy="1471960"/>
          </a:xfrm>
          <a:prstGeom prst="rect">
            <a:avLst/>
          </a:prstGeom>
          <a:noFill/>
          <a:ln cap="flat" cmpd="sng" w="9525">
            <a:solidFill>
              <a:schemeClr val="dk1"/>
            </a:solidFill>
            <a:prstDash val="solid"/>
            <a:round/>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800">
              <a:solidFill>
                <a:schemeClr val="dk1"/>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41">
                                            <p:txEl>
                                              <p:pRg end="0" st="0"/>
                                            </p:txEl>
                                          </p:spTgt>
                                        </p:tgtEl>
                                        <p:attrNameLst>
                                          <p:attrName>style.visibility</p:attrName>
                                        </p:attrNameLst>
                                      </p:cBhvr>
                                      <p:to>
                                        <p:strVal val="visible"/>
                                      </p:to>
                                    </p:set>
                                    <p:animEffect filter="fade" transition="in">
                                      <p:cBhvr>
                                        <p:cTn dur="500"/>
                                        <p:tgtEl>
                                          <p:spTgt spid="1641">
                                            <p:txEl>
                                              <p:pRg end="0" st="0"/>
                                            </p:txEl>
                                          </p:spTgt>
                                        </p:tgtEl>
                                      </p:cBhvr>
                                    </p:animEffect>
                                  </p:childTnLst>
                                </p:cTn>
                              </p:par>
                              <p:par>
                                <p:cTn fill="hold" nodeType="withEffect" presetClass="entr" presetID="10" presetSubtype="0">
                                  <p:stCondLst>
                                    <p:cond delay="0"/>
                                  </p:stCondLst>
                                  <p:childTnLst>
                                    <p:set>
                                      <p:cBhvr>
                                        <p:cTn dur="1" fill="hold">
                                          <p:stCondLst>
                                            <p:cond delay="0"/>
                                          </p:stCondLst>
                                        </p:cTn>
                                        <p:tgtEl>
                                          <p:spTgt spid="1642"/>
                                        </p:tgtEl>
                                        <p:attrNameLst>
                                          <p:attrName>style.visibility</p:attrName>
                                        </p:attrNameLst>
                                      </p:cBhvr>
                                      <p:to>
                                        <p:strVal val="visible"/>
                                      </p:to>
                                    </p:set>
                                    <p:animEffect filter="fade" transition="in">
                                      <p:cBhvr>
                                        <p:cTn dur="500"/>
                                        <p:tgtEl>
                                          <p:spTgt spid="164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3"/>
                                        </p:tgtEl>
                                        <p:attrNameLst>
                                          <p:attrName>style.visibility</p:attrName>
                                        </p:attrNameLst>
                                      </p:cBhvr>
                                      <p:to>
                                        <p:strVal val="visible"/>
                                      </p:to>
                                    </p:set>
                                    <p:animEffect filter="fade" transition="in">
                                      <p:cBhvr>
                                        <p:cTn dur="500"/>
                                        <p:tgtEl>
                                          <p:spTgt spid="16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44"/>
                                        </p:tgtEl>
                                        <p:attrNameLst>
                                          <p:attrName>style.visibility</p:attrName>
                                        </p:attrNameLst>
                                      </p:cBhvr>
                                      <p:to>
                                        <p:strVal val="visible"/>
                                      </p:to>
                                    </p:set>
                                    <p:animEffect filter="fade" transition="in">
                                      <p:cBhvr>
                                        <p:cTn dur="500"/>
                                        <p:tgtEl>
                                          <p:spTgt spid="1644"/>
                                        </p:tgtEl>
                                      </p:cBhvr>
                                    </p:animEffect>
                                  </p:childTnLst>
                                </p:cTn>
                              </p:par>
                              <p:par>
                                <p:cTn fill="hold" nodeType="withEffect" presetClass="entr" presetID="10" presetSubtype="0">
                                  <p:stCondLst>
                                    <p:cond delay="0"/>
                                  </p:stCondLst>
                                  <p:childTnLst>
                                    <p:set>
                                      <p:cBhvr>
                                        <p:cTn dur="1" fill="hold">
                                          <p:stCondLst>
                                            <p:cond delay="0"/>
                                          </p:stCondLst>
                                        </p:cTn>
                                        <p:tgtEl>
                                          <p:spTgt spid="1645"/>
                                        </p:tgtEl>
                                        <p:attrNameLst>
                                          <p:attrName>style.visibility</p:attrName>
                                        </p:attrNameLst>
                                      </p:cBhvr>
                                      <p:to>
                                        <p:strVal val="visible"/>
                                      </p:to>
                                    </p:set>
                                    <p:animEffect filter="fade" transition="in">
                                      <p:cBhvr>
                                        <p:cTn dur="500"/>
                                        <p:tgtEl>
                                          <p:spTgt spid="16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0" name="Shape 1650"/>
        <p:cNvGrpSpPr/>
        <p:nvPr/>
      </p:nvGrpSpPr>
      <p:grpSpPr>
        <a:xfrm>
          <a:off x="0" y="0"/>
          <a:ext cx="0" cy="0"/>
          <a:chOff x="0" y="0"/>
          <a:chExt cx="0" cy="0"/>
        </a:xfrm>
      </p:grpSpPr>
      <p:sp>
        <p:nvSpPr>
          <p:cNvPr id="1651" name="Google Shape;1651;p75"/>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SSD Practice</a:t>
            </a:r>
            <a:endParaRPr/>
          </a:p>
        </p:txBody>
      </p:sp>
      <p:sp>
        <p:nvSpPr>
          <p:cNvPr id="1652" name="Google Shape;1652;p75"/>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What are the advantages and disadvantages of direct mapping over log-based mapping in SSDs?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Which workloads are worst suited to each type of mapping?</a:t>
            </a:r>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6" name="Shape 1656"/>
        <p:cNvGrpSpPr/>
        <p:nvPr/>
      </p:nvGrpSpPr>
      <p:grpSpPr>
        <a:xfrm>
          <a:off x="0" y="0"/>
          <a:ext cx="0" cy="0"/>
          <a:chOff x="0" y="0"/>
          <a:chExt cx="0" cy="0"/>
        </a:xfrm>
      </p:grpSpPr>
      <p:sp>
        <p:nvSpPr>
          <p:cNvPr id="1657" name="Google Shape;1657;p76"/>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LFS Strategy</a:t>
            </a:r>
            <a:endParaRPr/>
          </a:p>
        </p:txBody>
      </p:sp>
      <p:sp>
        <p:nvSpPr>
          <p:cNvPr id="1658" name="Google Shape;1658;p76"/>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Clr>
                <a:srgbClr val="333333"/>
              </a:buClr>
              <a:buSzPts val="2004"/>
              <a:buNone/>
            </a:pPr>
            <a:r>
              <a:rPr lang="en-US" sz="2004">
                <a:solidFill>
                  <a:srgbClr val="333333"/>
                </a:solidFill>
              </a:rPr>
              <a:t>File system buffers writes in main memory until “enough” data</a:t>
            </a:r>
            <a:endParaRPr/>
          </a:p>
          <a:p>
            <a:pPr indent="-285750" lvl="1" marL="742950" rtl="0" algn="l">
              <a:spcBef>
                <a:spcPts val="369"/>
              </a:spcBef>
              <a:spcAft>
                <a:spcPts val="0"/>
              </a:spcAft>
              <a:buClr>
                <a:srgbClr val="333333"/>
              </a:buClr>
              <a:buSzPts val="1845"/>
              <a:buChar char="–"/>
            </a:pPr>
            <a:r>
              <a:rPr lang="en-US" sz="1845">
                <a:solidFill>
                  <a:srgbClr val="333333"/>
                </a:solidFill>
              </a:rPr>
              <a:t>How much is enough?  </a:t>
            </a:r>
            <a:endParaRPr/>
          </a:p>
          <a:p>
            <a:pPr indent="-285750" lvl="1" marL="742950" rtl="0" algn="l">
              <a:spcBef>
                <a:spcPts val="369"/>
              </a:spcBef>
              <a:spcAft>
                <a:spcPts val="0"/>
              </a:spcAft>
              <a:buClr>
                <a:srgbClr val="333333"/>
              </a:buClr>
              <a:buSzPts val="1845"/>
              <a:buChar char="–"/>
            </a:pPr>
            <a:r>
              <a:rPr lang="en-US" sz="1845">
                <a:solidFill>
                  <a:srgbClr val="333333"/>
                </a:solidFill>
              </a:rPr>
              <a:t>Enough to get good sequential bandwidth from disk (MB)</a:t>
            </a:r>
            <a:endParaRPr/>
          </a:p>
          <a:p>
            <a:pPr indent="-342900" lvl="0" marL="342900" rtl="0" algn="l">
              <a:spcBef>
                <a:spcPts val="401"/>
              </a:spcBef>
              <a:spcAft>
                <a:spcPts val="0"/>
              </a:spcAft>
              <a:buClr>
                <a:srgbClr val="000000"/>
              </a:buClr>
              <a:buSzPts val="2004"/>
              <a:buNone/>
            </a:pPr>
            <a:r>
              <a:t/>
            </a:r>
            <a:endParaRPr sz="2004">
              <a:solidFill>
                <a:srgbClr val="333333"/>
              </a:solidFill>
            </a:endParaRPr>
          </a:p>
          <a:p>
            <a:pPr indent="-342900" lvl="0" marL="342900" rtl="0" algn="l">
              <a:spcBef>
                <a:spcPts val="401"/>
              </a:spcBef>
              <a:spcAft>
                <a:spcPts val="0"/>
              </a:spcAft>
              <a:buClr>
                <a:srgbClr val="333333"/>
              </a:buClr>
              <a:buSzPts val="2004"/>
              <a:buNone/>
            </a:pPr>
            <a:r>
              <a:rPr lang="en-US" sz="2004">
                <a:solidFill>
                  <a:srgbClr val="333333"/>
                </a:solidFill>
              </a:rPr>
              <a:t>Write buffered data sequentially to new </a:t>
            </a:r>
            <a:r>
              <a:rPr b="1" lang="en-US" sz="2004">
                <a:solidFill>
                  <a:srgbClr val="333333"/>
                </a:solidFill>
              </a:rPr>
              <a:t>segment</a:t>
            </a:r>
            <a:r>
              <a:rPr lang="en-US" sz="2004">
                <a:solidFill>
                  <a:srgbClr val="333333"/>
                </a:solidFill>
              </a:rPr>
              <a:t> on disk</a:t>
            </a:r>
            <a:endParaRPr sz="2004">
              <a:solidFill>
                <a:srgbClr val="333333"/>
              </a:solidFill>
            </a:endParaRPr>
          </a:p>
          <a:p>
            <a:pPr indent="-342900" lvl="0" marL="342900" rtl="0" algn="l">
              <a:spcBef>
                <a:spcPts val="401"/>
              </a:spcBef>
              <a:spcAft>
                <a:spcPts val="0"/>
              </a:spcAft>
              <a:buClr>
                <a:srgbClr val="000000"/>
              </a:buClr>
              <a:buSzPts val="2004"/>
              <a:buNone/>
            </a:pPr>
            <a:r>
              <a:t/>
            </a:r>
            <a:endParaRPr sz="2004">
              <a:solidFill>
                <a:srgbClr val="333333"/>
              </a:solidFill>
            </a:endParaRPr>
          </a:p>
          <a:p>
            <a:pPr indent="-342900" lvl="0" marL="342900" rtl="0" algn="l">
              <a:spcBef>
                <a:spcPts val="401"/>
              </a:spcBef>
              <a:spcAft>
                <a:spcPts val="0"/>
              </a:spcAft>
              <a:buClr>
                <a:srgbClr val="333333"/>
              </a:buClr>
              <a:buSzPts val="2004"/>
              <a:buNone/>
            </a:pPr>
            <a:r>
              <a:rPr lang="en-US" sz="2004">
                <a:solidFill>
                  <a:srgbClr val="333333"/>
                </a:solidFill>
              </a:rPr>
              <a:t>Never overwrite old info: old copies left behind</a:t>
            </a:r>
            <a:endParaRPr/>
          </a:p>
          <a:p>
            <a:pPr indent="-342900" lvl="0" marL="342900" rtl="0" algn="l">
              <a:spcBef>
                <a:spcPts val="401"/>
              </a:spcBef>
              <a:spcAft>
                <a:spcPts val="0"/>
              </a:spcAft>
              <a:buClr>
                <a:srgbClr val="333333"/>
              </a:buClr>
              <a:buSzPts val="2004"/>
              <a:buNone/>
            </a:pPr>
            <a:r>
              <a:rPr lang="en-US" sz="2004">
                <a:solidFill>
                  <a:srgbClr val="333333"/>
                </a:solidFill>
              </a:rPr>
              <a:t>	Called a Copy-on-Write (COW) file system</a:t>
            </a:r>
            <a:endParaRPr/>
          </a:p>
          <a:p>
            <a:pPr indent="-342900" lvl="0" marL="342900" rtl="0" algn="l">
              <a:spcBef>
                <a:spcPts val="401"/>
              </a:spcBef>
              <a:spcAft>
                <a:spcPts val="0"/>
              </a:spcAft>
              <a:buClr>
                <a:srgbClr val="333333"/>
              </a:buClr>
              <a:buSzPts val="2004"/>
              <a:buNone/>
            </a:pPr>
            <a:r>
              <a:rPr lang="en-US" sz="2004">
                <a:solidFill>
                  <a:srgbClr val="333333"/>
                </a:solidFill>
              </a:rPr>
              <a:t>	Bonus: if crash, old copy still present!</a:t>
            </a:r>
            <a:endParaRPr sz="2004">
              <a:solidFill>
                <a:srgbClr val="333333"/>
              </a:solidFill>
            </a:endParaRPr>
          </a:p>
          <a:p>
            <a:pPr indent="-342900" lvl="0" marL="342900" rtl="0" algn="l">
              <a:spcBef>
                <a:spcPts val="401"/>
              </a:spcBef>
              <a:spcAft>
                <a:spcPts val="0"/>
              </a:spcAft>
              <a:buClr>
                <a:srgbClr val="000000"/>
              </a:buClr>
              <a:buSzPts val="2004"/>
              <a:buNone/>
            </a:pPr>
            <a:r>
              <a:t/>
            </a:r>
            <a:endParaRPr sz="2004">
              <a:solidFill>
                <a:srgbClr val="333333"/>
              </a:solidFill>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662" name="Shape 1662"/>
        <p:cNvGrpSpPr/>
        <p:nvPr/>
      </p:nvGrpSpPr>
      <p:grpSpPr>
        <a:xfrm>
          <a:off x="0" y="0"/>
          <a:ext cx="0" cy="0"/>
          <a:chOff x="0" y="0"/>
          <a:chExt cx="0" cy="0"/>
        </a:xfrm>
      </p:grpSpPr>
      <p:sp>
        <p:nvSpPr>
          <p:cNvPr id="1663" name="Google Shape;1663;p77"/>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Solution: Imap in Segments</a:t>
            </a:r>
            <a:endParaRPr b="0" i="0" sz="3416" u="none" cap="none" strike="noStrike">
              <a:solidFill>
                <a:srgbClr val="C00000"/>
              </a:solidFill>
              <a:latin typeface="Bebas Neue"/>
              <a:ea typeface="Bebas Neue"/>
              <a:cs typeface="Bebas Neue"/>
              <a:sym typeface="Bebas Neue"/>
            </a:endParaRPr>
          </a:p>
        </p:txBody>
      </p:sp>
      <p:sp>
        <p:nvSpPr>
          <p:cNvPr id="1664" name="Google Shape;1664;p77"/>
          <p:cNvSpPr/>
          <p:nvPr/>
        </p:nvSpPr>
        <p:spPr>
          <a:xfrm>
            <a:off x="3524380" y="2448811"/>
            <a:ext cx="566975" cy="402863"/>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S1</a:t>
            </a:r>
            <a:endParaRPr/>
          </a:p>
        </p:txBody>
      </p:sp>
      <p:sp>
        <p:nvSpPr>
          <p:cNvPr id="1665" name="Google Shape;1665;p77"/>
          <p:cNvSpPr/>
          <p:nvPr/>
        </p:nvSpPr>
        <p:spPr>
          <a:xfrm>
            <a:off x="2939458" y="2448811"/>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S0</a:t>
            </a:r>
            <a:endParaRPr/>
          </a:p>
        </p:txBody>
      </p:sp>
      <p:sp>
        <p:nvSpPr>
          <p:cNvPr id="1666" name="Google Shape;1666;p77"/>
          <p:cNvSpPr/>
          <p:nvPr/>
        </p:nvSpPr>
        <p:spPr>
          <a:xfrm>
            <a:off x="2331706" y="2477158"/>
            <a:ext cx="509355"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disk:</a:t>
            </a:r>
            <a:endParaRPr/>
          </a:p>
        </p:txBody>
      </p:sp>
      <p:sp>
        <p:nvSpPr>
          <p:cNvPr id="1667" name="Google Shape;1667;p77"/>
          <p:cNvSpPr/>
          <p:nvPr/>
        </p:nvSpPr>
        <p:spPr>
          <a:xfrm>
            <a:off x="4707619" y="2448811"/>
            <a:ext cx="566975" cy="402863"/>
          </a:xfrm>
          <a:prstGeom prst="rect">
            <a:avLst/>
          </a:prstGeom>
          <a:solidFill>
            <a:srgbClr val="5747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S3</a:t>
            </a:r>
            <a:endParaRPr/>
          </a:p>
        </p:txBody>
      </p:sp>
      <p:sp>
        <p:nvSpPr>
          <p:cNvPr id="1668" name="Google Shape;1668;p77"/>
          <p:cNvSpPr/>
          <p:nvPr/>
        </p:nvSpPr>
        <p:spPr>
          <a:xfrm>
            <a:off x="4116000" y="2448811"/>
            <a:ext cx="566975" cy="402863"/>
          </a:xfrm>
          <a:prstGeom prst="rect">
            <a:avLst/>
          </a:prstGeom>
          <a:solidFill>
            <a:srgbClr val="BC802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S2</a:t>
            </a:r>
            <a:endParaRPr/>
          </a:p>
        </p:txBody>
      </p:sp>
      <p:sp>
        <p:nvSpPr>
          <p:cNvPr id="1669" name="Google Shape;1669;p77"/>
          <p:cNvSpPr/>
          <p:nvPr/>
        </p:nvSpPr>
        <p:spPr>
          <a:xfrm>
            <a:off x="2926063" y="2448811"/>
            <a:ext cx="3729476" cy="402863"/>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670" name="Google Shape;1670;p77"/>
          <p:cNvSpPr/>
          <p:nvPr/>
        </p:nvSpPr>
        <p:spPr>
          <a:xfrm>
            <a:off x="3646395" y="3218201"/>
            <a:ext cx="842522" cy="297566"/>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582">
                <a:solidFill>
                  <a:schemeClr val="dk1"/>
                </a:solidFill>
                <a:latin typeface="Gill Sans"/>
                <a:ea typeface="Gill Sans"/>
                <a:cs typeface="Gill Sans"/>
                <a:sym typeface="Gill Sans"/>
              </a:rPr>
              <a:t>segments</a:t>
            </a:r>
            <a:endParaRPr/>
          </a:p>
        </p:txBody>
      </p:sp>
      <p:cxnSp>
        <p:nvCxnSpPr>
          <p:cNvPr id="1671" name="Google Shape;1671;p77"/>
          <p:cNvCxnSpPr/>
          <p:nvPr/>
        </p:nvCxnSpPr>
        <p:spPr>
          <a:xfrm flipH="1" rot="10800000">
            <a:off x="4476965" y="2910484"/>
            <a:ext cx="351636" cy="323555"/>
          </a:xfrm>
          <a:prstGeom prst="straightConnector1">
            <a:avLst/>
          </a:prstGeom>
          <a:noFill/>
          <a:ln cap="flat" cmpd="sng" w="25400">
            <a:solidFill>
              <a:schemeClr val="dk1"/>
            </a:solidFill>
            <a:prstDash val="solid"/>
            <a:miter lim="400000"/>
            <a:headEnd len="sm" w="sm" type="none"/>
            <a:tailEnd len="med" w="med" type="triangle"/>
          </a:ln>
        </p:spPr>
      </p:cxnSp>
      <p:cxnSp>
        <p:nvCxnSpPr>
          <p:cNvPr id="1672" name="Google Shape;1672;p77"/>
          <p:cNvCxnSpPr/>
          <p:nvPr/>
        </p:nvCxnSpPr>
        <p:spPr>
          <a:xfrm rot="10800000">
            <a:off x="3405402" y="2910484"/>
            <a:ext cx="351636" cy="323555"/>
          </a:xfrm>
          <a:prstGeom prst="straightConnector1">
            <a:avLst/>
          </a:prstGeom>
          <a:noFill/>
          <a:ln cap="flat" cmpd="sng" w="25400">
            <a:solidFill>
              <a:schemeClr val="dk1"/>
            </a:solidFill>
            <a:prstDash val="solid"/>
            <a:miter lim="400000"/>
            <a:headEnd len="sm" w="sm" type="none"/>
            <a:tailEnd len="med" w="med" type="triangle"/>
          </a:ln>
        </p:spPr>
      </p:cxnSp>
      <p:cxnSp>
        <p:nvCxnSpPr>
          <p:cNvPr id="1673" name="Google Shape;1673;p77"/>
          <p:cNvCxnSpPr/>
          <p:nvPr/>
        </p:nvCxnSpPr>
        <p:spPr>
          <a:xfrm rot="10800000">
            <a:off x="3807238" y="2910484"/>
            <a:ext cx="211333" cy="324821"/>
          </a:xfrm>
          <a:prstGeom prst="straightConnector1">
            <a:avLst/>
          </a:prstGeom>
          <a:noFill/>
          <a:ln cap="flat" cmpd="sng" w="25400">
            <a:solidFill>
              <a:schemeClr val="dk1"/>
            </a:solidFill>
            <a:prstDash val="solid"/>
            <a:miter lim="400000"/>
            <a:headEnd len="sm" w="sm" type="none"/>
            <a:tailEnd len="med" w="med" type="triangle"/>
          </a:ln>
        </p:spPr>
      </p:cxnSp>
      <p:cxnSp>
        <p:nvCxnSpPr>
          <p:cNvPr id="1674" name="Google Shape;1674;p77"/>
          <p:cNvCxnSpPr/>
          <p:nvPr/>
        </p:nvCxnSpPr>
        <p:spPr>
          <a:xfrm flipH="1" rot="10800000">
            <a:off x="4209074" y="2910484"/>
            <a:ext cx="211333" cy="324821"/>
          </a:xfrm>
          <a:prstGeom prst="straightConnector1">
            <a:avLst/>
          </a:prstGeom>
          <a:noFill/>
          <a:ln cap="flat" cmpd="sng" w="25400">
            <a:solidFill>
              <a:schemeClr val="dk1"/>
            </a:solidFill>
            <a:prstDash val="solid"/>
            <a:miter lim="400000"/>
            <a:headEnd len="sm" w="sm" type="none"/>
            <a:tailEnd len="med" w="med" type="triangle"/>
          </a:ln>
        </p:spPr>
      </p:cxnSp>
      <p:cxnSp>
        <p:nvCxnSpPr>
          <p:cNvPr id="1675" name="Google Shape;1675;p77"/>
          <p:cNvCxnSpPr/>
          <p:nvPr/>
        </p:nvCxnSpPr>
        <p:spPr>
          <a:xfrm>
            <a:off x="2964758" y="2329719"/>
            <a:ext cx="86623" cy="1"/>
          </a:xfrm>
          <a:prstGeom prst="straightConnector1">
            <a:avLst/>
          </a:prstGeom>
          <a:noFill/>
          <a:ln cap="flat" cmpd="sng" w="25400">
            <a:solidFill>
              <a:schemeClr val="dk1"/>
            </a:solidFill>
            <a:prstDash val="solid"/>
            <a:miter lim="400000"/>
            <a:headEnd len="sm" w="sm" type="none"/>
            <a:tailEnd len="sm" w="sm" type="none"/>
          </a:ln>
        </p:spPr>
      </p:cxnSp>
      <p:cxnSp>
        <p:nvCxnSpPr>
          <p:cNvPr id="1676" name="Google Shape;1676;p77"/>
          <p:cNvCxnSpPr/>
          <p:nvPr/>
        </p:nvCxnSpPr>
        <p:spPr>
          <a:xfrm>
            <a:off x="3045125"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77" name="Google Shape;1677;p77"/>
          <p:cNvCxnSpPr/>
          <p:nvPr/>
        </p:nvCxnSpPr>
        <p:spPr>
          <a:xfrm>
            <a:off x="2964758"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78" name="Google Shape;1678;p77"/>
          <p:cNvCxnSpPr/>
          <p:nvPr/>
        </p:nvCxnSpPr>
        <p:spPr>
          <a:xfrm flipH="1">
            <a:off x="3003566" y="1884767"/>
            <a:ext cx="939521" cy="422963"/>
          </a:xfrm>
          <a:prstGeom prst="straightConnector1">
            <a:avLst/>
          </a:prstGeom>
          <a:noFill/>
          <a:ln cap="flat" cmpd="sng" w="25400">
            <a:solidFill>
              <a:schemeClr val="dk1"/>
            </a:solidFill>
            <a:prstDash val="solid"/>
            <a:miter lim="400000"/>
            <a:headEnd len="sm" w="sm" type="none"/>
            <a:tailEnd len="med" w="med" type="triangle"/>
          </a:ln>
        </p:spPr>
      </p:cxnSp>
      <p:cxnSp>
        <p:nvCxnSpPr>
          <p:cNvPr id="1679" name="Google Shape;1679;p77"/>
          <p:cNvCxnSpPr/>
          <p:nvPr/>
        </p:nvCxnSpPr>
        <p:spPr>
          <a:xfrm>
            <a:off x="3366594" y="2329719"/>
            <a:ext cx="86623" cy="1"/>
          </a:xfrm>
          <a:prstGeom prst="straightConnector1">
            <a:avLst/>
          </a:prstGeom>
          <a:noFill/>
          <a:ln cap="flat" cmpd="sng" w="25400">
            <a:solidFill>
              <a:schemeClr val="dk1"/>
            </a:solidFill>
            <a:prstDash val="solid"/>
            <a:miter lim="400000"/>
            <a:headEnd len="sm" w="sm" type="none"/>
            <a:tailEnd len="sm" w="sm" type="none"/>
          </a:ln>
        </p:spPr>
      </p:cxnSp>
      <p:cxnSp>
        <p:nvCxnSpPr>
          <p:cNvPr id="1680" name="Google Shape;1680;p77"/>
          <p:cNvCxnSpPr/>
          <p:nvPr/>
        </p:nvCxnSpPr>
        <p:spPr>
          <a:xfrm>
            <a:off x="3446961"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81" name="Google Shape;1681;p77"/>
          <p:cNvCxnSpPr/>
          <p:nvPr/>
        </p:nvCxnSpPr>
        <p:spPr>
          <a:xfrm>
            <a:off x="3366594"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82" name="Google Shape;1682;p77"/>
          <p:cNvCxnSpPr/>
          <p:nvPr/>
        </p:nvCxnSpPr>
        <p:spPr>
          <a:xfrm flipH="1">
            <a:off x="3405402" y="1883655"/>
            <a:ext cx="624612" cy="424075"/>
          </a:xfrm>
          <a:prstGeom prst="straightConnector1">
            <a:avLst/>
          </a:prstGeom>
          <a:noFill/>
          <a:ln cap="flat" cmpd="sng" w="25400">
            <a:solidFill>
              <a:schemeClr val="dk1"/>
            </a:solidFill>
            <a:prstDash val="solid"/>
            <a:miter lim="400000"/>
            <a:headEnd len="sm" w="sm" type="none"/>
            <a:tailEnd len="med" w="med" type="triangle"/>
          </a:ln>
        </p:spPr>
      </p:cxnSp>
      <p:cxnSp>
        <p:nvCxnSpPr>
          <p:cNvPr id="1683" name="Google Shape;1683;p77"/>
          <p:cNvCxnSpPr/>
          <p:nvPr/>
        </p:nvCxnSpPr>
        <p:spPr>
          <a:xfrm>
            <a:off x="3902375" y="2329719"/>
            <a:ext cx="86623" cy="1"/>
          </a:xfrm>
          <a:prstGeom prst="straightConnector1">
            <a:avLst/>
          </a:prstGeom>
          <a:noFill/>
          <a:ln cap="flat" cmpd="sng" w="25400">
            <a:solidFill>
              <a:schemeClr val="dk1"/>
            </a:solidFill>
            <a:prstDash val="solid"/>
            <a:miter lim="400000"/>
            <a:headEnd len="sm" w="sm" type="none"/>
            <a:tailEnd len="sm" w="sm" type="none"/>
          </a:ln>
        </p:spPr>
      </p:cxnSp>
      <p:cxnSp>
        <p:nvCxnSpPr>
          <p:cNvPr id="1684" name="Google Shape;1684;p77"/>
          <p:cNvCxnSpPr/>
          <p:nvPr/>
        </p:nvCxnSpPr>
        <p:spPr>
          <a:xfrm>
            <a:off x="3982743"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85" name="Google Shape;1685;p77"/>
          <p:cNvCxnSpPr/>
          <p:nvPr/>
        </p:nvCxnSpPr>
        <p:spPr>
          <a:xfrm>
            <a:off x="3902375"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86" name="Google Shape;1686;p77"/>
          <p:cNvCxnSpPr/>
          <p:nvPr/>
        </p:nvCxnSpPr>
        <p:spPr>
          <a:xfrm flipH="1">
            <a:off x="3941183" y="1881914"/>
            <a:ext cx="156536" cy="425816"/>
          </a:xfrm>
          <a:prstGeom prst="straightConnector1">
            <a:avLst/>
          </a:prstGeom>
          <a:noFill/>
          <a:ln cap="flat" cmpd="sng" w="25400">
            <a:solidFill>
              <a:schemeClr val="dk1"/>
            </a:solidFill>
            <a:prstDash val="solid"/>
            <a:miter lim="400000"/>
            <a:headEnd len="sm" w="sm" type="none"/>
            <a:tailEnd len="med" w="med" type="triangle"/>
          </a:ln>
        </p:spPr>
      </p:cxnSp>
      <p:cxnSp>
        <p:nvCxnSpPr>
          <p:cNvPr id="1687" name="Google Shape;1687;p77"/>
          <p:cNvCxnSpPr/>
          <p:nvPr/>
        </p:nvCxnSpPr>
        <p:spPr>
          <a:xfrm>
            <a:off x="4170266" y="2329719"/>
            <a:ext cx="86623" cy="1"/>
          </a:xfrm>
          <a:prstGeom prst="straightConnector1">
            <a:avLst/>
          </a:prstGeom>
          <a:noFill/>
          <a:ln cap="flat" cmpd="sng" w="25400">
            <a:solidFill>
              <a:schemeClr val="dk1"/>
            </a:solidFill>
            <a:prstDash val="solid"/>
            <a:miter lim="400000"/>
            <a:headEnd len="sm" w="sm" type="none"/>
            <a:tailEnd len="sm" w="sm" type="none"/>
          </a:ln>
        </p:spPr>
      </p:cxnSp>
      <p:cxnSp>
        <p:nvCxnSpPr>
          <p:cNvPr id="1688" name="Google Shape;1688;p77"/>
          <p:cNvCxnSpPr/>
          <p:nvPr/>
        </p:nvCxnSpPr>
        <p:spPr>
          <a:xfrm>
            <a:off x="4250633"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89" name="Google Shape;1689;p77"/>
          <p:cNvCxnSpPr/>
          <p:nvPr/>
        </p:nvCxnSpPr>
        <p:spPr>
          <a:xfrm>
            <a:off x="4170266"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90" name="Google Shape;1690;p77"/>
          <p:cNvCxnSpPr/>
          <p:nvPr/>
        </p:nvCxnSpPr>
        <p:spPr>
          <a:xfrm>
            <a:off x="4209074" y="1878063"/>
            <a:ext cx="1" cy="429667"/>
          </a:xfrm>
          <a:prstGeom prst="straightConnector1">
            <a:avLst/>
          </a:prstGeom>
          <a:noFill/>
          <a:ln cap="flat" cmpd="sng" w="25400">
            <a:solidFill>
              <a:schemeClr val="dk1"/>
            </a:solidFill>
            <a:prstDash val="solid"/>
            <a:miter lim="400000"/>
            <a:headEnd len="sm" w="sm" type="none"/>
            <a:tailEnd len="med" w="med" type="triangle"/>
          </a:ln>
        </p:spPr>
      </p:cxnSp>
      <p:cxnSp>
        <p:nvCxnSpPr>
          <p:cNvPr id="1691" name="Google Shape;1691;p77"/>
          <p:cNvCxnSpPr/>
          <p:nvPr/>
        </p:nvCxnSpPr>
        <p:spPr>
          <a:xfrm>
            <a:off x="5061002" y="2329719"/>
            <a:ext cx="86622" cy="1"/>
          </a:xfrm>
          <a:prstGeom prst="straightConnector1">
            <a:avLst/>
          </a:prstGeom>
          <a:noFill/>
          <a:ln cap="flat" cmpd="sng" w="25400">
            <a:solidFill>
              <a:schemeClr val="dk1"/>
            </a:solidFill>
            <a:prstDash val="solid"/>
            <a:miter lim="400000"/>
            <a:headEnd len="sm" w="sm" type="none"/>
            <a:tailEnd len="sm" w="sm" type="none"/>
          </a:ln>
        </p:spPr>
      </p:cxnSp>
      <p:cxnSp>
        <p:nvCxnSpPr>
          <p:cNvPr id="1692" name="Google Shape;1692;p77"/>
          <p:cNvCxnSpPr/>
          <p:nvPr/>
        </p:nvCxnSpPr>
        <p:spPr>
          <a:xfrm>
            <a:off x="5141370"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93" name="Google Shape;1693;p77"/>
          <p:cNvCxnSpPr/>
          <p:nvPr/>
        </p:nvCxnSpPr>
        <p:spPr>
          <a:xfrm>
            <a:off x="5061003"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94" name="Google Shape;1694;p77"/>
          <p:cNvCxnSpPr/>
          <p:nvPr/>
        </p:nvCxnSpPr>
        <p:spPr>
          <a:xfrm>
            <a:off x="4472993" y="1883422"/>
            <a:ext cx="626818" cy="424308"/>
          </a:xfrm>
          <a:prstGeom prst="straightConnector1">
            <a:avLst/>
          </a:prstGeom>
          <a:noFill/>
          <a:ln cap="flat" cmpd="sng" w="25400">
            <a:solidFill>
              <a:schemeClr val="dk1"/>
            </a:solidFill>
            <a:prstDash val="solid"/>
            <a:miter lim="400000"/>
            <a:headEnd len="sm" w="sm" type="none"/>
            <a:tailEnd len="med" w="med" type="triangle"/>
          </a:ln>
        </p:spPr>
      </p:cxnSp>
      <p:cxnSp>
        <p:nvCxnSpPr>
          <p:cNvPr id="1695" name="Google Shape;1695;p77"/>
          <p:cNvCxnSpPr/>
          <p:nvPr/>
        </p:nvCxnSpPr>
        <p:spPr>
          <a:xfrm>
            <a:off x="4860084" y="2329719"/>
            <a:ext cx="86622" cy="1"/>
          </a:xfrm>
          <a:prstGeom prst="straightConnector1">
            <a:avLst/>
          </a:prstGeom>
          <a:noFill/>
          <a:ln cap="flat" cmpd="sng" w="25400">
            <a:solidFill>
              <a:schemeClr val="dk1"/>
            </a:solidFill>
            <a:prstDash val="solid"/>
            <a:miter lim="400000"/>
            <a:headEnd len="sm" w="sm" type="none"/>
            <a:tailEnd len="sm" w="sm" type="none"/>
          </a:ln>
        </p:spPr>
      </p:cxnSp>
      <p:cxnSp>
        <p:nvCxnSpPr>
          <p:cNvPr id="1696" name="Google Shape;1696;p77"/>
          <p:cNvCxnSpPr/>
          <p:nvPr/>
        </p:nvCxnSpPr>
        <p:spPr>
          <a:xfrm>
            <a:off x="4940452"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97" name="Google Shape;1697;p77"/>
          <p:cNvCxnSpPr/>
          <p:nvPr/>
        </p:nvCxnSpPr>
        <p:spPr>
          <a:xfrm>
            <a:off x="4860084" y="2329719"/>
            <a:ext cx="1" cy="68025"/>
          </a:xfrm>
          <a:prstGeom prst="straightConnector1">
            <a:avLst/>
          </a:prstGeom>
          <a:noFill/>
          <a:ln cap="flat" cmpd="sng" w="25400">
            <a:solidFill>
              <a:schemeClr val="dk1"/>
            </a:solidFill>
            <a:prstDash val="solid"/>
            <a:miter lim="400000"/>
            <a:headEnd len="sm" w="sm" type="none"/>
            <a:tailEnd len="sm" w="sm" type="none"/>
          </a:ln>
        </p:spPr>
      </p:cxnSp>
      <p:cxnSp>
        <p:nvCxnSpPr>
          <p:cNvPr id="1698" name="Google Shape;1698;p77"/>
          <p:cNvCxnSpPr/>
          <p:nvPr/>
        </p:nvCxnSpPr>
        <p:spPr>
          <a:xfrm>
            <a:off x="4269161" y="1883606"/>
            <a:ext cx="629732" cy="424124"/>
          </a:xfrm>
          <a:prstGeom prst="straightConnector1">
            <a:avLst/>
          </a:prstGeom>
          <a:noFill/>
          <a:ln cap="flat" cmpd="sng" w="25400">
            <a:solidFill>
              <a:schemeClr val="dk1"/>
            </a:solidFill>
            <a:prstDash val="solid"/>
            <a:miter lim="400000"/>
            <a:headEnd len="sm" w="sm" type="none"/>
            <a:tailEnd len="med" w="med" type="triangle"/>
          </a:ln>
        </p:spPr>
      </p:cxnSp>
      <p:sp>
        <p:nvSpPr>
          <p:cNvPr id="1699" name="Google Shape;1699;p77"/>
          <p:cNvSpPr/>
          <p:nvPr/>
        </p:nvSpPr>
        <p:spPr>
          <a:xfrm>
            <a:off x="3830925" y="1435620"/>
            <a:ext cx="834764" cy="44343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265">
                <a:solidFill>
                  <a:srgbClr val="000000"/>
                </a:solidFill>
                <a:latin typeface="Gill Sans"/>
                <a:ea typeface="Gill Sans"/>
                <a:cs typeface="Gill Sans"/>
                <a:sym typeface="Gill Sans"/>
              </a:rPr>
              <a:t>ptrs to</a:t>
            </a:r>
            <a:endParaRPr/>
          </a:p>
          <a:p>
            <a:pPr indent="0" lvl="0" marL="0" marR="0" rtl="0" algn="ctr">
              <a:spcBef>
                <a:spcPts val="0"/>
              </a:spcBef>
              <a:spcAft>
                <a:spcPts val="0"/>
              </a:spcAft>
              <a:buNone/>
            </a:pPr>
            <a:r>
              <a:rPr lang="en-US" sz="1265">
                <a:solidFill>
                  <a:srgbClr val="000000"/>
                </a:solidFill>
                <a:latin typeface="Gill Sans"/>
                <a:ea typeface="Gill Sans"/>
                <a:cs typeface="Gill Sans"/>
                <a:sym typeface="Gill Sans"/>
              </a:rPr>
              <a:t>imap pieces</a:t>
            </a:r>
            <a:endParaRPr/>
          </a:p>
        </p:txBody>
      </p:sp>
      <p:sp>
        <p:nvSpPr>
          <p:cNvPr id="1700" name="Google Shape;1700;p77"/>
          <p:cNvSpPr/>
          <p:nvPr/>
        </p:nvSpPr>
        <p:spPr>
          <a:xfrm>
            <a:off x="2489210" y="1506055"/>
            <a:ext cx="954605"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memory:</a:t>
            </a:r>
            <a:endParaRPr/>
          </a:p>
        </p:txBody>
      </p:sp>
      <p:sp>
        <p:nvSpPr>
          <p:cNvPr id="1701" name="Google Shape;1701;p77"/>
          <p:cNvSpPr/>
          <p:nvPr/>
        </p:nvSpPr>
        <p:spPr>
          <a:xfrm>
            <a:off x="3429000" y="1477707"/>
            <a:ext cx="1390440" cy="402863"/>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702" name="Google Shape;1702;p77"/>
          <p:cNvSpPr/>
          <p:nvPr/>
        </p:nvSpPr>
        <p:spPr>
          <a:xfrm>
            <a:off x="1691465" y="3945899"/>
            <a:ext cx="5457882" cy="113133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687">
                <a:solidFill>
                  <a:srgbClr val="000000"/>
                </a:solidFill>
                <a:latin typeface="Gill Sans"/>
                <a:ea typeface="Gill Sans"/>
                <a:cs typeface="Gill Sans"/>
                <a:sym typeface="Gill Sans"/>
              </a:rPr>
              <a:t>Solution:</a:t>
            </a:r>
            <a:endParaRPr/>
          </a:p>
          <a:p>
            <a:pPr indent="0" lvl="0" marL="0" marR="0" rtl="0" algn="l">
              <a:spcBef>
                <a:spcPts val="0"/>
              </a:spcBef>
              <a:spcAft>
                <a:spcPts val="0"/>
              </a:spcAft>
              <a:buNone/>
            </a:pPr>
            <a:r>
              <a:rPr lang="en-US" sz="1687">
                <a:solidFill>
                  <a:srgbClr val="000000"/>
                </a:solidFill>
                <a:latin typeface="Gill Sans"/>
                <a:ea typeface="Gill Sans"/>
                <a:cs typeface="Gill Sans"/>
                <a:sym typeface="Gill Sans"/>
              </a:rPr>
              <a:t>Write imap in segments</a:t>
            </a:r>
            <a:endParaRPr/>
          </a:p>
          <a:p>
            <a:pPr indent="0" lvl="0" marL="0" marR="0" rtl="0" algn="l">
              <a:spcBef>
                <a:spcPts val="0"/>
              </a:spcBef>
              <a:spcAft>
                <a:spcPts val="0"/>
              </a:spcAft>
              <a:buNone/>
            </a:pPr>
            <a:r>
              <a:rPr lang="en-US" sz="1687">
                <a:solidFill>
                  <a:srgbClr val="000000"/>
                </a:solidFill>
                <a:latin typeface="Gill Sans"/>
                <a:ea typeface="Gill Sans"/>
                <a:cs typeface="Gill Sans"/>
                <a:sym typeface="Gill Sans"/>
              </a:rPr>
              <a:t>Keep pointers to pieces of imap in memory</a:t>
            </a:r>
            <a:endParaRPr/>
          </a:p>
          <a:p>
            <a:pPr indent="0" lvl="0" marL="0" marR="0" rtl="0" algn="l">
              <a:spcBef>
                <a:spcPts val="0"/>
              </a:spcBef>
              <a:spcAft>
                <a:spcPts val="0"/>
              </a:spcAft>
              <a:buNone/>
            </a:pPr>
            <a:r>
              <a:rPr lang="en-US" sz="1687">
                <a:solidFill>
                  <a:srgbClr val="333333"/>
                </a:solidFill>
                <a:latin typeface="Gill Sans"/>
                <a:ea typeface="Gill Sans"/>
                <a:cs typeface="Gill Sans"/>
                <a:sym typeface="Gill Sans"/>
              </a:rPr>
              <a:t>Keep recent accesses to imap cached in memory</a:t>
            </a:r>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06" name="Shape 1706"/>
        <p:cNvGrpSpPr/>
        <p:nvPr/>
      </p:nvGrpSpPr>
      <p:grpSpPr>
        <a:xfrm>
          <a:off x="0" y="0"/>
          <a:ext cx="0" cy="0"/>
          <a:chOff x="0" y="0"/>
          <a:chExt cx="0" cy="0"/>
        </a:xfrm>
      </p:grpSpPr>
      <p:sp>
        <p:nvSpPr>
          <p:cNvPr id="1707" name="Google Shape;1707;p7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Checkpoint</a:t>
            </a:r>
            <a:endParaRPr/>
          </a:p>
        </p:txBody>
      </p:sp>
      <p:sp>
        <p:nvSpPr>
          <p:cNvPr id="1708" name="Google Shape;1708;p78"/>
          <p:cNvSpPr/>
          <p:nvPr/>
        </p:nvSpPr>
        <p:spPr>
          <a:xfrm>
            <a:off x="4764539" y="1943579"/>
            <a:ext cx="566975" cy="402863"/>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S1</a:t>
            </a:r>
            <a:endParaRPr/>
          </a:p>
        </p:txBody>
      </p:sp>
      <p:sp>
        <p:nvSpPr>
          <p:cNvPr id="1709" name="Google Shape;1709;p78"/>
          <p:cNvSpPr/>
          <p:nvPr/>
        </p:nvSpPr>
        <p:spPr>
          <a:xfrm>
            <a:off x="4179618" y="1943579"/>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S0</a:t>
            </a:r>
            <a:endParaRPr/>
          </a:p>
        </p:txBody>
      </p:sp>
      <p:sp>
        <p:nvSpPr>
          <p:cNvPr id="1710" name="Google Shape;1710;p78"/>
          <p:cNvSpPr/>
          <p:nvPr/>
        </p:nvSpPr>
        <p:spPr>
          <a:xfrm>
            <a:off x="2330885" y="1971927"/>
            <a:ext cx="509355" cy="34616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disk:</a:t>
            </a:r>
            <a:endParaRPr/>
          </a:p>
        </p:txBody>
      </p:sp>
      <p:sp>
        <p:nvSpPr>
          <p:cNvPr id="1711" name="Google Shape;1711;p78"/>
          <p:cNvSpPr/>
          <p:nvPr/>
        </p:nvSpPr>
        <p:spPr>
          <a:xfrm>
            <a:off x="5947778" y="1943579"/>
            <a:ext cx="566975" cy="402863"/>
          </a:xfrm>
          <a:prstGeom prst="rect">
            <a:avLst/>
          </a:prstGeom>
          <a:solidFill>
            <a:srgbClr val="5747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S3</a:t>
            </a:r>
            <a:endParaRPr/>
          </a:p>
        </p:txBody>
      </p:sp>
      <p:sp>
        <p:nvSpPr>
          <p:cNvPr id="1712" name="Google Shape;1712;p78"/>
          <p:cNvSpPr/>
          <p:nvPr/>
        </p:nvSpPr>
        <p:spPr>
          <a:xfrm>
            <a:off x="5356159" y="1943579"/>
            <a:ext cx="566975" cy="402863"/>
          </a:xfrm>
          <a:prstGeom prst="rect">
            <a:avLst/>
          </a:prstGeom>
          <a:solidFill>
            <a:srgbClr val="BC802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S2</a:t>
            </a:r>
            <a:endParaRPr/>
          </a:p>
        </p:txBody>
      </p:sp>
      <p:sp>
        <p:nvSpPr>
          <p:cNvPr id="1713" name="Google Shape;1713;p78"/>
          <p:cNvSpPr/>
          <p:nvPr/>
        </p:nvSpPr>
        <p:spPr>
          <a:xfrm>
            <a:off x="3027687" y="1943579"/>
            <a:ext cx="3729476" cy="402863"/>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grpSp>
        <p:nvGrpSpPr>
          <p:cNvPr id="1714" name="Google Shape;1714;p78"/>
          <p:cNvGrpSpPr/>
          <p:nvPr/>
        </p:nvGrpSpPr>
        <p:grpSpPr>
          <a:xfrm>
            <a:off x="3729369" y="921914"/>
            <a:ext cx="2658414" cy="970598"/>
            <a:chOff x="4904521" y="1748224"/>
            <a:chExt cx="5041141" cy="1840541"/>
          </a:xfrm>
        </p:grpSpPr>
        <p:cxnSp>
          <p:nvCxnSpPr>
            <p:cNvPr id="1715" name="Google Shape;1715;p78"/>
            <p:cNvCxnSpPr/>
            <p:nvPr/>
          </p:nvCxnSpPr>
          <p:spPr>
            <a:xfrm>
              <a:off x="5806301" y="3459769"/>
              <a:ext cx="164262" cy="1"/>
            </a:xfrm>
            <a:prstGeom prst="straightConnector1">
              <a:avLst/>
            </a:prstGeom>
            <a:noFill/>
            <a:ln cap="flat" cmpd="sng" w="25400">
              <a:solidFill>
                <a:schemeClr val="dk1"/>
              </a:solidFill>
              <a:prstDash val="solid"/>
              <a:miter lim="400000"/>
              <a:headEnd len="sm" w="sm" type="none"/>
              <a:tailEnd len="sm" w="sm" type="none"/>
            </a:ln>
          </p:spPr>
        </p:cxnSp>
        <p:cxnSp>
          <p:nvCxnSpPr>
            <p:cNvPr id="1716" name="Google Shape;1716;p78"/>
            <p:cNvCxnSpPr/>
            <p:nvPr/>
          </p:nvCxnSpPr>
          <p:spPr>
            <a:xfrm>
              <a:off x="5958701"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17" name="Google Shape;1717;p78"/>
            <p:cNvCxnSpPr/>
            <p:nvPr/>
          </p:nvCxnSpPr>
          <p:spPr>
            <a:xfrm>
              <a:off x="5806301"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18" name="Google Shape;1718;p78"/>
            <p:cNvCxnSpPr/>
            <p:nvPr/>
          </p:nvCxnSpPr>
          <p:spPr>
            <a:xfrm flipH="1">
              <a:off x="5879893" y="2616008"/>
              <a:ext cx="1781609" cy="802062"/>
            </a:xfrm>
            <a:prstGeom prst="straightConnector1">
              <a:avLst/>
            </a:prstGeom>
            <a:noFill/>
            <a:ln cap="flat" cmpd="sng" w="25400">
              <a:solidFill>
                <a:schemeClr val="dk1"/>
              </a:solidFill>
              <a:prstDash val="solid"/>
              <a:miter lim="400000"/>
              <a:headEnd len="sm" w="sm" type="none"/>
              <a:tailEnd len="med" w="med" type="triangle"/>
            </a:ln>
          </p:spPr>
        </p:cxnSp>
        <p:cxnSp>
          <p:nvCxnSpPr>
            <p:cNvPr id="1719" name="Google Shape;1719;p78"/>
            <p:cNvCxnSpPr/>
            <p:nvPr/>
          </p:nvCxnSpPr>
          <p:spPr>
            <a:xfrm>
              <a:off x="6568302" y="3459769"/>
              <a:ext cx="164261" cy="1"/>
            </a:xfrm>
            <a:prstGeom prst="straightConnector1">
              <a:avLst/>
            </a:prstGeom>
            <a:noFill/>
            <a:ln cap="flat" cmpd="sng" w="25400">
              <a:solidFill>
                <a:schemeClr val="dk1"/>
              </a:solidFill>
              <a:prstDash val="solid"/>
              <a:miter lim="400000"/>
              <a:headEnd len="sm" w="sm" type="none"/>
              <a:tailEnd len="sm" w="sm" type="none"/>
            </a:ln>
          </p:spPr>
        </p:cxnSp>
        <p:cxnSp>
          <p:nvCxnSpPr>
            <p:cNvPr id="1720" name="Google Shape;1720;p78"/>
            <p:cNvCxnSpPr/>
            <p:nvPr/>
          </p:nvCxnSpPr>
          <p:spPr>
            <a:xfrm>
              <a:off x="67207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21" name="Google Shape;1721;p78"/>
            <p:cNvCxnSpPr/>
            <p:nvPr/>
          </p:nvCxnSpPr>
          <p:spPr>
            <a:xfrm>
              <a:off x="65683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22" name="Google Shape;1722;p78"/>
            <p:cNvCxnSpPr/>
            <p:nvPr/>
          </p:nvCxnSpPr>
          <p:spPr>
            <a:xfrm flipH="1">
              <a:off x="6641894" y="2613899"/>
              <a:ext cx="1184449" cy="804171"/>
            </a:xfrm>
            <a:prstGeom prst="straightConnector1">
              <a:avLst/>
            </a:prstGeom>
            <a:noFill/>
            <a:ln cap="flat" cmpd="sng" w="25400">
              <a:solidFill>
                <a:schemeClr val="dk1"/>
              </a:solidFill>
              <a:prstDash val="solid"/>
              <a:miter lim="400000"/>
              <a:headEnd len="sm" w="sm" type="none"/>
              <a:tailEnd len="med" w="med" type="triangle"/>
            </a:ln>
          </p:spPr>
        </p:cxnSp>
        <p:cxnSp>
          <p:nvCxnSpPr>
            <p:cNvPr id="1723" name="Google Shape;1723;p78"/>
            <p:cNvCxnSpPr/>
            <p:nvPr/>
          </p:nvCxnSpPr>
          <p:spPr>
            <a:xfrm>
              <a:off x="7584302" y="3459769"/>
              <a:ext cx="164261" cy="1"/>
            </a:xfrm>
            <a:prstGeom prst="straightConnector1">
              <a:avLst/>
            </a:prstGeom>
            <a:noFill/>
            <a:ln cap="flat" cmpd="sng" w="25400">
              <a:solidFill>
                <a:schemeClr val="dk1"/>
              </a:solidFill>
              <a:prstDash val="solid"/>
              <a:miter lim="400000"/>
              <a:headEnd len="sm" w="sm" type="none"/>
              <a:tailEnd len="sm" w="sm" type="none"/>
            </a:ln>
          </p:spPr>
        </p:cxnSp>
        <p:cxnSp>
          <p:nvCxnSpPr>
            <p:cNvPr id="1724" name="Google Shape;1724;p78"/>
            <p:cNvCxnSpPr/>
            <p:nvPr/>
          </p:nvCxnSpPr>
          <p:spPr>
            <a:xfrm>
              <a:off x="77367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25" name="Google Shape;1725;p78"/>
            <p:cNvCxnSpPr/>
            <p:nvPr/>
          </p:nvCxnSpPr>
          <p:spPr>
            <a:xfrm>
              <a:off x="75843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26" name="Google Shape;1726;p78"/>
            <p:cNvCxnSpPr/>
            <p:nvPr/>
          </p:nvCxnSpPr>
          <p:spPr>
            <a:xfrm flipH="1">
              <a:off x="7657893" y="2610598"/>
              <a:ext cx="296838" cy="807472"/>
            </a:xfrm>
            <a:prstGeom prst="straightConnector1">
              <a:avLst/>
            </a:prstGeom>
            <a:noFill/>
            <a:ln cap="flat" cmpd="sng" w="25400">
              <a:solidFill>
                <a:schemeClr val="dk1"/>
              </a:solidFill>
              <a:prstDash val="solid"/>
              <a:miter lim="400000"/>
              <a:headEnd len="sm" w="sm" type="none"/>
              <a:tailEnd len="med" w="med" type="triangle"/>
            </a:ln>
          </p:spPr>
        </p:cxnSp>
        <p:cxnSp>
          <p:nvCxnSpPr>
            <p:cNvPr id="1727" name="Google Shape;1727;p78"/>
            <p:cNvCxnSpPr/>
            <p:nvPr/>
          </p:nvCxnSpPr>
          <p:spPr>
            <a:xfrm>
              <a:off x="8092302" y="3459769"/>
              <a:ext cx="164261" cy="1"/>
            </a:xfrm>
            <a:prstGeom prst="straightConnector1">
              <a:avLst/>
            </a:prstGeom>
            <a:noFill/>
            <a:ln cap="flat" cmpd="sng" w="25400">
              <a:solidFill>
                <a:schemeClr val="dk1"/>
              </a:solidFill>
              <a:prstDash val="solid"/>
              <a:miter lim="400000"/>
              <a:headEnd len="sm" w="sm" type="none"/>
              <a:tailEnd len="sm" w="sm" type="none"/>
            </a:ln>
          </p:spPr>
        </p:cxnSp>
        <p:cxnSp>
          <p:nvCxnSpPr>
            <p:cNvPr id="1728" name="Google Shape;1728;p78"/>
            <p:cNvCxnSpPr/>
            <p:nvPr/>
          </p:nvCxnSpPr>
          <p:spPr>
            <a:xfrm>
              <a:off x="82447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29" name="Google Shape;1729;p78"/>
            <p:cNvCxnSpPr/>
            <p:nvPr/>
          </p:nvCxnSpPr>
          <p:spPr>
            <a:xfrm>
              <a:off x="80923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30" name="Google Shape;1730;p78"/>
            <p:cNvCxnSpPr/>
            <p:nvPr/>
          </p:nvCxnSpPr>
          <p:spPr>
            <a:xfrm>
              <a:off x="8165893" y="2603295"/>
              <a:ext cx="1" cy="814775"/>
            </a:xfrm>
            <a:prstGeom prst="straightConnector1">
              <a:avLst/>
            </a:prstGeom>
            <a:noFill/>
            <a:ln cap="flat" cmpd="sng" w="25400">
              <a:solidFill>
                <a:schemeClr val="dk1"/>
              </a:solidFill>
              <a:prstDash val="solid"/>
              <a:miter lim="400000"/>
              <a:headEnd len="sm" w="sm" type="none"/>
              <a:tailEnd len="med" w="med" type="triangle"/>
            </a:ln>
          </p:spPr>
        </p:cxnSp>
        <p:cxnSp>
          <p:nvCxnSpPr>
            <p:cNvPr id="1731" name="Google Shape;1731;p78"/>
            <p:cNvCxnSpPr/>
            <p:nvPr/>
          </p:nvCxnSpPr>
          <p:spPr>
            <a:xfrm>
              <a:off x="9781401" y="3459769"/>
              <a:ext cx="164261" cy="1"/>
            </a:xfrm>
            <a:prstGeom prst="straightConnector1">
              <a:avLst/>
            </a:prstGeom>
            <a:noFill/>
            <a:ln cap="flat" cmpd="sng" w="25400">
              <a:solidFill>
                <a:schemeClr val="dk1"/>
              </a:solidFill>
              <a:prstDash val="solid"/>
              <a:miter lim="400000"/>
              <a:headEnd len="sm" w="sm" type="none"/>
              <a:tailEnd len="sm" w="sm" type="none"/>
            </a:ln>
          </p:spPr>
        </p:cxnSp>
        <p:cxnSp>
          <p:nvCxnSpPr>
            <p:cNvPr id="1732" name="Google Shape;1732;p78"/>
            <p:cNvCxnSpPr/>
            <p:nvPr/>
          </p:nvCxnSpPr>
          <p:spPr>
            <a:xfrm>
              <a:off x="99338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33" name="Google Shape;1733;p78"/>
            <p:cNvCxnSpPr/>
            <p:nvPr/>
          </p:nvCxnSpPr>
          <p:spPr>
            <a:xfrm>
              <a:off x="97814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34" name="Google Shape;1734;p78"/>
            <p:cNvCxnSpPr/>
            <p:nvPr/>
          </p:nvCxnSpPr>
          <p:spPr>
            <a:xfrm>
              <a:off x="8666362" y="2613456"/>
              <a:ext cx="1188633" cy="804614"/>
            </a:xfrm>
            <a:prstGeom prst="straightConnector1">
              <a:avLst/>
            </a:prstGeom>
            <a:noFill/>
            <a:ln cap="flat" cmpd="sng" w="25400">
              <a:solidFill>
                <a:schemeClr val="dk1"/>
              </a:solidFill>
              <a:prstDash val="solid"/>
              <a:miter lim="400000"/>
              <a:headEnd len="sm" w="sm" type="none"/>
              <a:tailEnd len="med" w="med" type="triangle"/>
            </a:ln>
          </p:spPr>
        </p:cxnSp>
        <p:cxnSp>
          <p:nvCxnSpPr>
            <p:cNvPr id="1735" name="Google Shape;1735;p78"/>
            <p:cNvCxnSpPr/>
            <p:nvPr/>
          </p:nvCxnSpPr>
          <p:spPr>
            <a:xfrm>
              <a:off x="9400401" y="3459769"/>
              <a:ext cx="164261" cy="1"/>
            </a:xfrm>
            <a:prstGeom prst="straightConnector1">
              <a:avLst/>
            </a:prstGeom>
            <a:noFill/>
            <a:ln cap="flat" cmpd="sng" w="25400">
              <a:solidFill>
                <a:schemeClr val="dk1"/>
              </a:solidFill>
              <a:prstDash val="solid"/>
              <a:miter lim="400000"/>
              <a:headEnd len="sm" w="sm" type="none"/>
              <a:tailEnd len="sm" w="sm" type="none"/>
            </a:ln>
          </p:spPr>
        </p:cxnSp>
        <p:cxnSp>
          <p:nvCxnSpPr>
            <p:cNvPr id="1736" name="Google Shape;1736;p78"/>
            <p:cNvCxnSpPr/>
            <p:nvPr/>
          </p:nvCxnSpPr>
          <p:spPr>
            <a:xfrm>
              <a:off x="95528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37" name="Google Shape;1737;p78"/>
            <p:cNvCxnSpPr/>
            <p:nvPr/>
          </p:nvCxnSpPr>
          <p:spPr>
            <a:xfrm>
              <a:off x="9400402" y="3459769"/>
              <a:ext cx="1" cy="128996"/>
            </a:xfrm>
            <a:prstGeom prst="straightConnector1">
              <a:avLst/>
            </a:prstGeom>
            <a:noFill/>
            <a:ln cap="flat" cmpd="sng" w="25400">
              <a:solidFill>
                <a:schemeClr val="dk1"/>
              </a:solidFill>
              <a:prstDash val="solid"/>
              <a:miter lim="400000"/>
              <a:headEnd len="sm" w="sm" type="none"/>
              <a:tailEnd len="sm" w="sm" type="none"/>
            </a:ln>
          </p:spPr>
        </p:cxnSp>
        <p:cxnSp>
          <p:nvCxnSpPr>
            <p:cNvPr id="1738" name="Google Shape;1738;p78"/>
            <p:cNvCxnSpPr/>
            <p:nvPr/>
          </p:nvCxnSpPr>
          <p:spPr>
            <a:xfrm>
              <a:off x="8279837" y="2613806"/>
              <a:ext cx="1194158" cy="804264"/>
            </a:xfrm>
            <a:prstGeom prst="straightConnector1">
              <a:avLst/>
            </a:prstGeom>
            <a:noFill/>
            <a:ln cap="flat" cmpd="sng" w="25400">
              <a:solidFill>
                <a:schemeClr val="dk1"/>
              </a:solidFill>
              <a:prstDash val="solid"/>
              <a:miter lim="400000"/>
              <a:headEnd len="sm" w="sm" type="none"/>
              <a:tailEnd len="med" w="med" type="triangle"/>
            </a:ln>
          </p:spPr>
        </p:cxnSp>
        <p:sp>
          <p:nvSpPr>
            <p:cNvPr id="1739" name="Google Shape;1739;p78"/>
            <p:cNvSpPr/>
            <p:nvPr/>
          </p:nvSpPr>
          <p:spPr>
            <a:xfrm>
              <a:off x="7275551" y="1748224"/>
              <a:ext cx="1747107" cy="919681"/>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400">
                  <a:solidFill>
                    <a:srgbClr val="000000"/>
                  </a:solidFill>
                  <a:latin typeface="Gill Sans"/>
                  <a:ea typeface="Gill Sans"/>
                  <a:cs typeface="Gill Sans"/>
                  <a:sym typeface="Gill Sans"/>
                </a:rPr>
                <a:t>ptrs to</a:t>
              </a:r>
              <a:endParaRPr/>
            </a:p>
            <a:p>
              <a:pPr indent="0" lvl="0" marL="0" marR="0" rtl="0" algn="ctr">
                <a:spcBef>
                  <a:spcPts val="0"/>
                </a:spcBef>
                <a:spcAft>
                  <a:spcPts val="0"/>
                </a:spcAft>
                <a:buNone/>
              </a:pPr>
              <a:r>
                <a:rPr lang="en-US" sz="1400">
                  <a:solidFill>
                    <a:srgbClr val="000000"/>
                  </a:solidFill>
                  <a:latin typeface="Gill Sans"/>
                  <a:ea typeface="Gill Sans"/>
                  <a:cs typeface="Gill Sans"/>
                  <a:sym typeface="Gill Sans"/>
                </a:rPr>
                <a:t>imap pieces</a:t>
              </a:r>
              <a:endParaRPr/>
            </a:p>
          </p:txBody>
        </p:sp>
        <p:sp>
          <p:nvSpPr>
            <p:cNvPr id="1740" name="Google Shape;1740;p78"/>
            <p:cNvSpPr/>
            <p:nvPr/>
          </p:nvSpPr>
          <p:spPr>
            <a:xfrm>
              <a:off x="4904521" y="1897857"/>
              <a:ext cx="1810214" cy="656439"/>
            </a:xfrm>
            <a:prstGeom prst="rect">
              <a:avLst/>
            </a:prstGeom>
            <a:noFill/>
            <a:ln>
              <a:noFill/>
            </a:ln>
          </p:spPr>
          <p:txBody>
            <a:bodyPr anchorCtr="0" anchor="ctr" bIns="26775" lIns="26775" spcFirstLastPara="1" rIns="26775" wrap="square" tIns="26775">
              <a:noAutofit/>
            </a:bodyPr>
            <a:lstStyle/>
            <a:p>
              <a:pPr indent="0" lvl="0" marL="0" marR="0" rtl="0" algn="r">
                <a:spcBef>
                  <a:spcPts val="0"/>
                </a:spcBef>
                <a:spcAft>
                  <a:spcPts val="0"/>
                </a:spcAft>
                <a:buNone/>
              </a:pPr>
              <a:r>
                <a:rPr lang="en-US" sz="1898">
                  <a:solidFill>
                    <a:schemeClr val="dk1"/>
                  </a:solidFill>
                  <a:latin typeface="Gill Sans"/>
                  <a:ea typeface="Gill Sans"/>
                  <a:cs typeface="Gill Sans"/>
                  <a:sym typeface="Gill Sans"/>
                </a:rPr>
                <a:t>memory:</a:t>
              </a:r>
              <a:endParaRPr/>
            </a:p>
          </p:txBody>
        </p:sp>
        <p:sp>
          <p:nvSpPr>
            <p:cNvPr id="1741" name="Google Shape;1741;p78"/>
            <p:cNvSpPr/>
            <p:nvPr/>
          </p:nvSpPr>
          <p:spPr>
            <a:xfrm>
              <a:off x="6921948" y="1844101"/>
              <a:ext cx="2636686" cy="763948"/>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grpSp>
      <p:cxnSp>
        <p:nvCxnSpPr>
          <p:cNvPr id="1742" name="Google Shape;1742;p78"/>
          <p:cNvCxnSpPr/>
          <p:nvPr/>
        </p:nvCxnSpPr>
        <p:spPr>
          <a:xfrm flipH="1" rot="10800000">
            <a:off x="3312526" y="1960112"/>
            <a:ext cx="1" cy="369797"/>
          </a:xfrm>
          <a:prstGeom prst="straightConnector1">
            <a:avLst/>
          </a:prstGeom>
          <a:noFill/>
          <a:ln cap="flat" cmpd="sng" w="25400">
            <a:solidFill>
              <a:srgbClr val="FFFFFF"/>
            </a:solidFill>
            <a:prstDash val="solid"/>
            <a:miter lim="400000"/>
            <a:headEnd len="sm" w="sm" type="none"/>
            <a:tailEnd len="sm" w="sm" type="none"/>
          </a:ln>
        </p:spPr>
      </p:cxnSp>
      <p:cxnSp>
        <p:nvCxnSpPr>
          <p:cNvPr id="1743" name="Google Shape;1743;p78"/>
          <p:cNvCxnSpPr/>
          <p:nvPr/>
        </p:nvCxnSpPr>
        <p:spPr>
          <a:xfrm flipH="1" rot="10800000">
            <a:off x="3598277" y="1960112"/>
            <a:ext cx="1" cy="369797"/>
          </a:xfrm>
          <a:prstGeom prst="straightConnector1">
            <a:avLst/>
          </a:prstGeom>
          <a:noFill/>
          <a:ln cap="flat" cmpd="sng" w="25400">
            <a:solidFill>
              <a:srgbClr val="FFFFFF"/>
            </a:solidFill>
            <a:prstDash val="solid"/>
            <a:miter lim="400000"/>
            <a:headEnd len="sm" w="sm" type="none"/>
            <a:tailEnd len="sm" w="sm" type="none"/>
          </a:ln>
        </p:spPr>
      </p:cxnSp>
      <p:cxnSp>
        <p:nvCxnSpPr>
          <p:cNvPr id="1744" name="Google Shape;1744;p78"/>
          <p:cNvCxnSpPr/>
          <p:nvPr/>
        </p:nvCxnSpPr>
        <p:spPr>
          <a:xfrm flipH="1" rot="10800000">
            <a:off x="3884027" y="1960112"/>
            <a:ext cx="1" cy="369797"/>
          </a:xfrm>
          <a:prstGeom prst="straightConnector1">
            <a:avLst/>
          </a:prstGeom>
          <a:noFill/>
          <a:ln cap="flat" cmpd="sng" w="25400">
            <a:solidFill>
              <a:srgbClr val="FFFFFF"/>
            </a:solidFill>
            <a:prstDash val="solid"/>
            <a:miter lim="400000"/>
            <a:headEnd len="sm" w="sm" type="none"/>
            <a:tailEnd len="sm" w="sm" type="none"/>
          </a:ln>
        </p:spPr>
      </p:cxnSp>
      <p:grpSp>
        <p:nvGrpSpPr>
          <p:cNvPr id="1745" name="Google Shape;1745;p78"/>
          <p:cNvGrpSpPr/>
          <p:nvPr/>
        </p:nvGrpSpPr>
        <p:grpSpPr>
          <a:xfrm>
            <a:off x="3041081" y="1672321"/>
            <a:ext cx="2447892" cy="1663030"/>
            <a:chOff x="3599325" y="3171216"/>
            <a:chExt cx="4641928" cy="3153598"/>
          </a:xfrm>
        </p:grpSpPr>
        <p:sp>
          <p:nvSpPr>
            <p:cNvPr id="1746" name="Google Shape;1746;p78"/>
            <p:cNvSpPr/>
            <p:nvPr/>
          </p:nvSpPr>
          <p:spPr>
            <a:xfrm>
              <a:off x="3599325" y="3685601"/>
              <a:ext cx="2101741" cy="763948"/>
            </a:xfrm>
            <a:prstGeom prst="rect">
              <a:avLst/>
            </a:prstGeom>
            <a:solidFill>
              <a:srgbClr val="53585F"/>
            </a:solidFill>
            <a:ln cap="flat" cmpd="sng" w="127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747" name="Google Shape;1747;p78"/>
            <p:cNvSpPr/>
            <p:nvPr/>
          </p:nvSpPr>
          <p:spPr>
            <a:xfrm>
              <a:off x="3629395" y="3171216"/>
              <a:ext cx="1816534" cy="564273"/>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582">
                  <a:solidFill>
                    <a:schemeClr val="dk1"/>
                  </a:solidFill>
                  <a:latin typeface="Gill Sans"/>
                  <a:ea typeface="Gill Sans"/>
                  <a:cs typeface="Gill Sans"/>
                  <a:sym typeface="Gill Sans"/>
                </a:rPr>
                <a:t>checkpoint</a:t>
              </a:r>
              <a:endParaRPr/>
            </a:p>
          </p:txBody>
        </p:sp>
        <p:sp>
          <p:nvSpPr>
            <p:cNvPr id="1748" name="Google Shape;1748;p78"/>
            <p:cNvSpPr/>
            <p:nvPr/>
          </p:nvSpPr>
          <p:spPr>
            <a:xfrm>
              <a:off x="5440062" y="4499006"/>
              <a:ext cx="1141903" cy="687588"/>
            </a:xfrm>
            <a:custGeom>
              <a:rect b="b" l="l" r="r" t="t"/>
              <a:pathLst>
                <a:path extrusionOk="0" h="16201" w="21600">
                  <a:moveTo>
                    <a:pt x="0" y="0"/>
                  </a:moveTo>
                  <a:cubicBezTo>
                    <a:pt x="8705" y="21462"/>
                    <a:pt x="15905" y="21600"/>
                    <a:pt x="21600" y="414"/>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49" name="Google Shape;1749;p78"/>
            <p:cNvSpPr/>
            <p:nvPr/>
          </p:nvSpPr>
          <p:spPr>
            <a:xfrm>
              <a:off x="4903554" y="4460954"/>
              <a:ext cx="2771521" cy="1299243"/>
            </a:xfrm>
            <a:custGeom>
              <a:rect b="b" l="l" r="r" t="t"/>
              <a:pathLst>
                <a:path extrusionOk="0" h="16201" w="21600">
                  <a:moveTo>
                    <a:pt x="0" y="606"/>
                  </a:moveTo>
                  <a:cubicBezTo>
                    <a:pt x="10295" y="21600"/>
                    <a:pt x="17495" y="21398"/>
                    <a:pt x="21600" y="0"/>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50" name="Google Shape;1750;p78"/>
            <p:cNvSpPr/>
            <p:nvPr/>
          </p:nvSpPr>
          <p:spPr>
            <a:xfrm>
              <a:off x="4382148" y="4475522"/>
              <a:ext cx="3859105" cy="1849292"/>
            </a:xfrm>
            <a:custGeom>
              <a:rect b="b" l="l" r="r" t="t"/>
              <a:pathLst>
                <a:path extrusionOk="0" h="16200" w="21600">
                  <a:moveTo>
                    <a:pt x="0" y="0"/>
                  </a:moveTo>
                  <a:cubicBezTo>
                    <a:pt x="10111" y="21559"/>
                    <a:pt x="17311" y="21600"/>
                    <a:pt x="21600" y="122"/>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51" name="Google Shape;1751;p78"/>
            <p:cNvSpPr/>
            <p:nvPr/>
          </p:nvSpPr>
          <p:spPr>
            <a:xfrm>
              <a:off x="3853269" y="4492853"/>
              <a:ext cx="2054418" cy="1284476"/>
            </a:xfrm>
            <a:custGeom>
              <a:rect b="b" l="l" r="r" t="t"/>
              <a:pathLst>
                <a:path extrusionOk="0" h="16200" w="21600">
                  <a:moveTo>
                    <a:pt x="0" y="0"/>
                  </a:moveTo>
                  <a:cubicBezTo>
                    <a:pt x="9994" y="21568"/>
                    <a:pt x="17194" y="21600"/>
                    <a:pt x="21600" y="97"/>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grpSp>
      <p:sp>
        <p:nvSpPr>
          <p:cNvPr id="1752" name="Google Shape;1752;p78"/>
          <p:cNvSpPr/>
          <p:nvPr/>
        </p:nvSpPr>
        <p:spPr>
          <a:xfrm>
            <a:off x="5899326" y="1648786"/>
            <a:ext cx="669727" cy="356402"/>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cap="flat" cmpd="sng" w="50800">
            <a:solidFill>
              <a:srgbClr val="993232"/>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lt1"/>
              </a:solidFill>
              <a:latin typeface="Gill Sans"/>
              <a:ea typeface="Gill Sans"/>
              <a:cs typeface="Gill Sans"/>
              <a:sym typeface="Gill Sans"/>
            </a:endParaRPr>
          </a:p>
        </p:txBody>
      </p:sp>
      <p:sp>
        <p:nvSpPr>
          <p:cNvPr id="1753" name="Google Shape;1753;p78"/>
          <p:cNvSpPr/>
          <p:nvPr/>
        </p:nvSpPr>
        <p:spPr>
          <a:xfrm>
            <a:off x="6583421" y="1228250"/>
            <a:ext cx="957938" cy="54102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582">
                <a:solidFill>
                  <a:srgbClr val="C00000"/>
                </a:solidFill>
                <a:latin typeface="Gill Sans"/>
                <a:ea typeface="Gill Sans"/>
                <a:cs typeface="Gill Sans"/>
                <a:sym typeface="Gill Sans"/>
              </a:rPr>
              <a:t>after last</a:t>
            </a:r>
            <a:endParaRPr/>
          </a:p>
          <a:p>
            <a:pPr indent="0" lvl="0" marL="0" marR="0" rtl="0" algn="l">
              <a:spcBef>
                <a:spcPts val="0"/>
              </a:spcBef>
              <a:spcAft>
                <a:spcPts val="0"/>
              </a:spcAft>
              <a:buNone/>
            </a:pPr>
            <a:r>
              <a:rPr lang="en-US" sz="1582">
                <a:solidFill>
                  <a:srgbClr val="C00000"/>
                </a:solidFill>
                <a:latin typeface="Gill Sans"/>
                <a:ea typeface="Gill Sans"/>
                <a:cs typeface="Gill Sans"/>
                <a:sym typeface="Gill Sans"/>
              </a:rPr>
              <a:t>checkpoint</a:t>
            </a:r>
            <a:endParaRPr/>
          </a:p>
        </p:txBody>
      </p:sp>
      <p:grpSp>
        <p:nvGrpSpPr>
          <p:cNvPr id="1754" name="Google Shape;1754;p78"/>
          <p:cNvGrpSpPr/>
          <p:nvPr/>
        </p:nvGrpSpPr>
        <p:grpSpPr>
          <a:xfrm>
            <a:off x="2840164" y="1943579"/>
            <a:ext cx="3876580" cy="1696047"/>
            <a:chOff x="3218325" y="3685601"/>
            <a:chExt cx="7351144" cy="3216207"/>
          </a:xfrm>
        </p:grpSpPr>
        <p:sp>
          <p:nvSpPr>
            <p:cNvPr id="1755" name="Google Shape;1755;p78"/>
            <p:cNvSpPr/>
            <p:nvPr/>
          </p:nvSpPr>
          <p:spPr>
            <a:xfrm>
              <a:off x="3218325" y="3685601"/>
              <a:ext cx="342768" cy="763948"/>
            </a:xfrm>
            <a:prstGeom prst="rect">
              <a:avLst/>
            </a:prstGeom>
            <a:solidFill>
              <a:srgbClr val="0065C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756" name="Google Shape;1756;p78"/>
            <p:cNvSpPr/>
            <p:nvPr/>
          </p:nvSpPr>
          <p:spPr>
            <a:xfrm>
              <a:off x="3416948" y="4451032"/>
              <a:ext cx="5590198" cy="2450776"/>
            </a:xfrm>
            <a:custGeom>
              <a:rect b="b" l="l" r="r" t="t"/>
              <a:pathLst>
                <a:path extrusionOk="0" h="16200" w="21600">
                  <a:moveTo>
                    <a:pt x="0" y="162"/>
                  </a:moveTo>
                  <a:cubicBezTo>
                    <a:pt x="8168" y="21600"/>
                    <a:pt x="15368" y="21546"/>
                    <a:pt x="21600" y="0"/>
                  </a:cubicBezTo>
                </a:path>
              </a:pathLst>
            </a:custGeom>
            <a:noFill/>
            <a:ln cap="flat" cmpd="sng" w="25400">
              <a:solidFill>
                <a:srgbClr val="1497FC"/>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57" name="Google Shape;1757;p78"/>
            <p:cNvSpPr/>
            <p:nvPr/>
          </p:nvSpPr>
          <p:spPr>
            <a:xfrm>
              <a:off x="8430963" y="5560429"/>
              <a:ext cx="2138506" cy="1065591"/>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650">
                  <a:solidFill>
                    <a:srgbClr val="000000"/>
                  </a:solidFill>
                  <a:latin typeface="Gill Sans"/>
                  <a:ea typeface="Gill Sans"/>
                  <a:cs typeface="Gill Sans"/>
                  <a:sym typeface="Gill Sans"/>
                </a:rPr>
                <a:t>tail after last</a:t>
              </a:r>
              <a:endParaRPr/>
            </a:p>
            <a:p>
              <a:pPr indent="0" lvl="0" marL="0" marR="0" rtl="0" algn="l">
                <a:spcBef>
                  <a:spcPts val="0"/>
                </a:spcBef>
                <a:spcAft>
                  <a:spcPts val="0"/>
                </a:spcAft>
                <a:buNone/>
              </a:pPr>
              <a:r>
                <a:rPr lang="en-US" sz="1650">
                  <a:solidFill>
                    <a:srgbClr val="000000"/>
                  </a:solidFill>
                  <a:latin typeface="Gill Sans"/>
                  <a:ea typeface="Gill Sans"/>
                  <a:cs typeface="Gill Sans"/>
                  <a:sym typeface="Gill Sans"/>
                </a:rPr>
                <a:t>checkpoint</a:t>
              </a:r>
              <a:endParaRPr/>
            </a:p>
          </p:txBody>
        </p:sp>
      </p:grpSp>
      <p:sp>
        <p:nvSpPr>
          <p:cNvPr id="1758" name="Google Shape;1758;p78"/>
          <p:cNvSpPr/>
          <p:nvPr/>
        </p:nvSpPr>
        <p:spPr>
          <a:xfrm>
            <a:off x="1599068" y="3298786"/>
            <a:ext cx="633187" cy="30008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Crash!</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4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7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75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1"/>
                                          </p:stCondLst>
                                        </p:cTn>
                                        <p:tgtEl>
                                          <p:spTgt spid="1714"/>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1752"/>
                                        </p:tgtEl>
                                        <p:attrNameLst>
                                          <p:attrName>style.visibility</p:attrName>
                                        </p:attrNameLst>
                                      </p:cBhvr>
                                      <p:to>
                                        <p:strVal val="hidden"/>
                                      </p:to>
                                    </p:set>
                                  </p:childTnLst>
                                </p:cTn>
                              </p:par>
                              <p:par>
                                <p:cTn fill="hold" nodeType="withEffect" presetClass="exit" presetID="1" presetSubtype="0">
                                  <p:stCondLst>
                                    <p:cond delay="0"/>
                                  </p:stCondLst>
                                  <p:childTnLst>
                                    <p:set>
                                      <p:cBhvr>
                                        <p:cTn dur="1" fill="hold">
                                          <p:stCondLst>
                                            <p:cond delay="1"/>
                                          </p:stCondLst>
                                        </p:cTn>
                                        <p:tgtEl>
                                          <p:spTgt spid="175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7" name="Shape 287"/>
        <p:cNvGrpSpPr/>
        <p:nvPr/>
      </p:nvGrpSpPr>
      <p:grpSpPr>
        <a:xfrm>
          <a:off x="0" y="0"/>
          <a:ext cx="0" cy="0"/>
          <a:chOff x="0" y="0"/>
          <a:chExt cx="0" cy="0"/>
        </a:xfrm>
      </p:grpSpPr>
      <p:sp>
        <p:nvSpPr>
          <p:cNvPr id="288" name="Google Shape;288;p25"/>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Disks</a:t>
            </a:r>
            <a:endParaRPr/>
          </a:p>
        </p:txBody>
      </p:sp>
      <p:sp>
        <p:nvSpPr>
          <p:cNvPr id="289" name="Google Shape;289;p25"/>
          <p:cNvSpPr/>
          <p:nvPr/>
        </p:nvSpPr>
        <p:spPr>
          <a:xfrm>
            <a:off x="5457601" y="985406"/>
            <a:ext cx="3449492" cy="3449491"/>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3585F"/>
          </a:solidFill>
          <a:ln cap="flat" cmpd="sng" w="50800">
            <a:solidFill>
              <a:srgbClr val="A6AAA8"/>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90" name="Google Shape;290;p25"/>
          <p:cNvSpPr/>
          <p:nvPr/>
        </p:nvSpPr>
        <p:spPr>
          <a:xfrm>
            <a:off x="5812942" y="1366406"/>
            <a:ext cx="2630981" cy="2630980"/>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3585F"/>
          </a:solidFill>
          <a:ln cap="flat" cmpd="sng" w="50800">
            <a:solidFill>
              <a:srgbClr val="A6AAA8"/>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91" name="Google Shape;291;p25"/>
          <p:cNvSpPr/>
          <p:nvPr/>
        </p:nvSpPr>
        <p:spPr>
          <a:xfrm>
            <a:off x="6372259" y="1876435"/>
            <a:ext cx="1612952" cy="1612951"/>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53585F"/>
          </a:solidFill>
          <a:ln cap="flat" cmpd="sng" w="50800">
            <a:solidFill>
              <a:srgbClr val="A6AAA8"/>
            </a:solidFill>
            <a:prstDash val="solid"/>
            <a:miter lim="400000"/>
            <a:headEnd len="sm" w="sm" type="none"/>
            <a:tailEnd len="sm" w="sm" type="none"/>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92" name="Google Shape;292;p25"/>
          <p:cNvSpPr/>
          <p:nvPr/>
        </p:nvSpPr>
        <p:spPr>
          <a:xfrm>
            <a:off x="6854885" y="2358045"/>
            <a:ext cx="647700" cy="647701"/>
          </a:xfrm>
          <a:custGeom>
            <a:rect b="b" l="l" r="r" t="t"/>
            <a:pathLst>
              <a:path extrusionOk="0" h="19679" w="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no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b="0" i="0" sz="1800" u="none" cap="none" strike="noStrike">
              <a:solidFill>
                <a:schemeClr val="dk1"/>
              </a:solidFill>
              <a:latin typeface="Gill Sans"/>
              <a:ea typeface="Gill Sans"/>
              <a:cs typeface="Gill Sans"/>
              <a:sym typeface="Gill Sans"/>
            </a:endParaRPr>
          </a:p>
        </p:txBody>
      </p:sp>
      <p:sp>
        <p:nvSpPr>
          <p:cNvPr id="293" name="Google Shape;293;p25"/>
          <p:cNvSpPr/>
          <p:nvPr/>
        </p:nvSpPr>
        <p:spPr>
          <a:xfrm>
            <a:off x="166574" y="2180999"/>
            <a:ext cx="5144708" cy="1210588"/>
          </a:xfrm>
          <a:prstGeom prst="rect">
            <a:avLst/>
          </a:prstGeom>
          <a:noFill/>
          <a:ln>
            <a:noFill/>
          </a:ln>
        </p:spPr>
        <p:txBody>
          <a:bodyPr anchorCtr="0" anchor="ctr" bIns="50800" lIns="50800" spcFirstLastPara="1" rIns="50800" wrap="square" tIns="50800">
            <a:noAutofit/>
          </a:bodyPr>
          <a:lstStyle/>
          <a:p>
            <a:pPr indent="0" lvl="0" marL="0" marR="0" rtl="0" algn="l">
              <a:spcBef>
                <a:spcPts val="0"/>
              </a:spcBef>
              <a:spcAft>
                <a:spcPts val="0"/>
              </a:spcAft>
              <a:buNone/>
            </a:pPr>
            <a:r>
              <a:rPr b="0" i="0" lang="en-US" sz="2400" u="none" cap="none" strike="noStrike">
                <a:solidFill>
                  <a:srgbClr val="000000"/>
                </a:solidFill>
                <a:latin typeface="Gill Sans"/>
                <a:ea typeface="Gill Sans"/>
                <a:cs typeface="Gill Sans"/>
                <a:sym typeface="Gill Sans"/>
              </a:rPr>
              <a:t>Surface is divided into rings: </a:t>
            </a:r>
            <a:r>
              <a:rPr b="0" i="0" lang="en-US" sz="2400" u="none" cap="none" strike="noStrike">
                <a:solidFill>
                  <a:schemeClr val="accent2"/>
                </a:solidFill>
                <a:latin typeface="Gill Sans"/>
                <a:ea typeface="Gill Sans"/>
                <a:cs typeface="Gill Sans"/>
                <a:sym typeface="Gill Sans"/>
              </a:rPr>
              <a:t>tracks</a:t>
            </a:r>
            <a:endParaRPr b="0" i="0" sz="2400" u="none" cap="none" strike="noStrike">
              <a:solidFill>
                <a:schemeClr val="accent2"/>
              </a:solidFill>
              <a:latin typeface="Gill Sans"/>
              <a:ea typeface="Gill Sans"/>
              <a:cs typeface="Gill Sans"/>
              <a:sym typeface="Gill Sans"/>
            </a:endParaRPr>
          </a:p>
          <a:p>
            <a:pPr indent="0" lvl="0" marL="0" marR="0" rtl="0" algn="l">
              <a:spcBef>
                <a:spcPts val="0"/>
              </a:spcBef>
              <a:spcAft>
                <a:spcPts val="0"/>
              </a:spcAft>
              <a:buNone/>
            </a:pPr>
            <a:r>
              <a:t/>
            </a:r>
            <a:endParaRPr b="0" i="0" sz="2400" u="none" cap="none" strike="noStrike">
              <a:solidFill>
                <a:srgbClr val="000000"/>
              </a:solidFill>
              <a:latin typeface="Gill Sans"/>
              <a:ea typeface="Gill Sans"/>
              <a:cs typeface="Gill Sans"/>
              <a:sym typeface="Gill Sans"/>
            </a:endParaRPr>
          </a:p>
          <a:p>
            <a:pPr indent="0" lvl="0" marL="0" marR="0" rtl="0" algn="l">
              <a:spcBef>
                <a:spcPts val="0"/>
              </a:spcBef>
              <a:spcAft>
                <a:spcPts val="0"/>
              </a:spcAft>
              <a:buNone/>
            </a:pPr>
            <a:r>
              <a:rPr b="0" i="0" lang="en-US" sz="2400" u="none" cap="none" strike="noStrike">
                <a:solidFill>
                  <a:srgbClr val="000000"/>
                </a:solidFill>
                <a:latin typeface="Gill Sans"/>
                <a:ea typeface="Gill Sans"/>
                <a:cs typeface="Gill Sans"/>
                <a:sym typeface="Gill Sans"/>
              </a:rPr>
              <a:t>Stack of tracks(across platters): </a:t>
            </a:r>
            <a:r>
              <a:rPr b="0" i="0" lang="en-US" sz="2400" u="none" cap="none" strike="noStrike">
                <a:solidFill>
                  <a:srgbClr val="C0504D"/>
                </a:solidFill>
                <a:latin typeface="Gill Sans"/>
                <a:ea typeface="Gill Sans"/>
                <a:cs typeface="Gill Sans"/>
                <a:sym typeface="Gill Sans"/>
              </a:rPr>
              <a:t>cylinder</a:t>
            </a:r>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62" name="Shape 1762"/>
        <p:cNvGrpSpPr/>
        <p:nvPr/>
      </p:nvGrpSpPr>
      <p:grpSpPr>
        <a:xfrm>
          <a:off x="0" y="0"/>
          <a:ext cx="0" cy="0"/>
          <a:chOff x="0" y="0"/>
          <a:chExt cx="0" cy="0"/>
        </a:xfrm>
      </p:grpSpPr>
      <p:sp>
        <p:nvSpPr>
          <p:cNvPr id="1763" name="Google Shape;1763;p79"/>
          <p:cNvSpPr/>
          <p:nvPr/>
        </p:nvSpPr>
        <p:spPr>
          <a:xfrm>
            <a:off x="6640150" y="1766404"/>
            <a:ext cx="566975" cy="402863"/>
          </a:xfrm>
          <a:prstGeom prst="rect">
            <a:avLst/>
          </a:prstGeom>
          <a:solidFill>
            <a:srgbClr val="53585F"/>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FREE</a:t>
            </a:r>
            <a:endParaRPr/>
          </a:p>
        </p:txBody>
      </p:sp>
      <p:sp>
        <p:nvSpPr>
          <p:cNvPr id="1764" name="Google Shape;1764;p79"/>
          <p:cNvSpPr/>
          <p:nvPr/>
        </p:nvSpPr>
        <p:spPr>
          <a:xfrm>
            <a:off x="6035137" y="1766404"/>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USED</a:t>
            </a:r>
            <a:endParaRPr/>
          </a:p>
        </p:txBody>
      </p:sp>
      <p:sp>
        <p:nvSpPr>
          <p:cNvPr id="1765" name="Google Shape;1765;p79"/>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Garbage Collection</a:t>
            </a:r>
            <a:endParaRPr/>
          </a:p>
        </p:txBody>
      </p:sp>
      <p:sp>
        <p:nvSpPr>
          <p:cNvPr id="1766" name="Google Shape;1766;p79"/>
          <p:cNvSpPr/>
          <p:nvPr/>
        </p:nvSpPr>
        <p:spPr>
          <a:xfrm>
            <a:off x="4231312" y="1766404"/>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USED</a:t>
            </a:r>
            <a:endParaRPr/>
          </a:p>
        </p:txBody>
      </p:sp>
      <p:sp>
        <p:nvSpPr>
          <p:cNvPr id="1767" name="Google Shape;1767;p79"/>
          <p:cNvSpPr/>
          <p:nvPr/>
        </p:nvSpPr>
        <p:spPr>
          <a:xfrm>
            <a:off x="3632995" y="1766404"/>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USED</a:t>
            </a:r>
            <a:endParaRPr/>
          </a:p>
        </p:txBody>
      </p:sp>
      <p:sp>
        <p:nvSpPr>
          <p:cNvPr id="1768" name="Google Shape;1768;p79"/>
          <p:cNvSpPr/>
          <p:nvPr/>
        </p:nvSpPr>
        <p:spPr>
          <a:xfrm>
            <a:off x="1999604" y="1794751"/>
            <a:ext cx="1512194" cy="34616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898">
                <a:solidFill>
                  <a:schemeClr val="dk1"/>
                </a:solidFill>
                <a:latin typeface="Gill Sans"/>
                <a:ea typeface="Gill Sans"/>
                <a:cs typeface="Gill Sans"/>
                <a:sym typeface="Gill Sans"/>
              </a:rPr>
              <a:t>disk segments:</a:t>
            </a:r>
            <a:endParaRPr/>
          </a:p>
        </p:txBody>
      </p:sp>
      <p:sp>
        <p:nvSpPr>
          <p:cNvPr id="1769" name="Google Shape;1769;p79"/>
          <p:cNvSpPr/>
          <p:nvPr/>
        </p:nvSpPr>
        <p:spPr>
          <a:xfrm>
            <a:off x="5427945" y="1766404"/>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USED</a:t>
            </a:r>
            <a:endParaRPr/>
          </a:p>
        </p:txBody>
      </p:sp>
      <p:sp>
        <p:nvSpPr>
          <p:cNvPr id="1770" name="Google Shape;1770;p79"/>
          <p:cNvSpPr/>
          <p:nvPr/>
        </p:nvSpPr>
        <p:spPr>
          <a:xfrm>
            <a:off x="4829629" y="1766404"/>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USED</a:t>
            </a:r>
            <a:endParaRPr/>
          </a:p>
        </p:txBody>
      </p:sp>
      <p:sp>
        <p:nvSpPr>
          <p:cNvPr id="1771" name="Google Shape;1771;p79"/>
          <p:cNvSpPr/>
          <p:nvPr/>
        </p:nvSpPr>
        <p:spPr>
          <a:xfrm>
            <a:off x="3630834" y="1766404"/>
            <a:ext cx="3599603" cy="402863"/>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772" name="Google Shape;1772;p79"/>
          <p:cNvSpPr/>
          <p:nvPr/>
        </p:nvSpPr>
        <p:spPr>
          <a:xfrm>
            <a:off x="3698191" y="1419821"/>
            <a:ext cx="427601"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60%</a:t>
            </a:r>
            <a:endParaRPr/>
          </a:p>
        </p:txBody>
      </p:sp>
      <p:sp>
        <p:nvSpPr>
          <p:cNvPr id="1773" name="Google Shape;1773;p79"/>
          <p:cNvSpPr/>
          <p:nvPr/>
        </p:nvSpPr>
        <p:spPr>
          <a:xfrm>
            <a:off x="4299898" y="1419821"/>
            <a:ext cx="427601"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10%</a:t>
            </a:r>
            <a:endParaRPr/>
          </a:p>
        </p:txBody>
      </p:sp>
      <p:sp>
        <p:nvSpPr>
          <p:cNvPr id="1774" name="Google Shape;1774;p79"/>
          <p:cNvSpPr/>
          <p:nvPr/>
        </p:nvSpPr>
        <p:spPr>
          <a:xfrm>
            <a:off x="4902611" y="1419821"/>
            <a:ext cx="427601"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95%</a:t>
            </a:r>
            <a:endParaRPr/>
          </a:p>
        </p:txBody>
      </p:sp>
      <p:sp>
        <p:nvSpPr>
          <p:cNvPr id="1775" name="Google Shape;1775;p79"/>
          <p:cNvSpPr/>
          <p:nvPr/>
        </p:nvSpPr>
        <p:spPr>
          <a:xfrm>
            <a:off x="5496531" y="1419821"/>
            <a:ext cx="427601"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35%</a:t>
            </a:r>
            <a:endParaRPr/>
          </a:p>
        </p:txBody>
      </p:sp>
      <p:sp>
        <p:nvSpPr>
          <p:cNvPr id="1776" name="Google Shape;1776;p79"/>
          <p:cNvSpPr/>
          <p:nvPr/>
        </p:nvSpPr>
        <p:spPr>
          <a:xfrm>
            <a:off x="5759414" y="2164775"/>
            <a:ext cx="403194" cy="349164"/>
          </a:xfrm>
          <a:custGeom>
            <a:rect b="b" l="l" r="r" t="t"/>
            <a:pathLst>
              <a:path extrusionOk="0" h="16205" w="21600">
                <a:moveTo>
                  <a:pt x="0" y="0"/>
                </a:moveTo>
                <a:cubicBezTo>
                  <a:pt x="8874" y="21210"/>
                  <a:pt x="16074" y="21600"/>
                  <a:pt x="21600" y="1170"/>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77" name="Google Shape;1777;p79"/>
          <p:cNvSpPr/>
          <p:nvPr/>
        </p:nvSpPr>
        <p:spPr>
          <a:xfrm>
            <a:off x="3884179" y="2163881"/>
            <a:ext cx="2504993" cy="601874"/>
          </a:xfrm>
          <a:custGeom>
            <a:rect b="b" l="l" r="r" t="t"/>
            <a:pathLst>
              <a:path extrusionOk="0" h="16200" w="21600">
                <a:moveTo>
                  <a:pt x="0" y="24"/>
                </a:moveTo>
                <a:cubicBezTo>
                  <a:pt x="13663" y="21600"/>
                  <a:pt x="20863" y="21592"/>
                  <a:pt x="21600" y="0"/>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78" name="Google Shape;1778;p79"/>
          <p:cNvSpPr/>
          <p:nvPr/>
        </p:nvSpPr>
        <p:spPr>
          <a:xfrm>
            <a:off x="6090453" y="1419821"/>
            <a:ext cx="427601" cy="313852"/>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687">
                <a:solidFill>
                  <a:schemeClr val="dk1"/>
                </a:solidFill>
                <a:latin typeface="Gill Sans"/>
                <a:ea typeface="Gill Sans"/>
                <a:cs typeface="Gill Sans"/>
                <a:sym typeface="Gill Sans"/>
              </a:rPr>
              <a:t>95%</a:t>
            </a:r>
            <a:endParaRPr/>
          </a:p>
        </p:txBody>
      </p:sp>
      <p:sp>
        <p:nvSpPr>
          <p:cNvPr id="1779" name="Google Shape;1779;p79"/>
          <p:cNvSpPr/>
          <p:nvPr/>
        </p:nvSpPr>
        <p:spPr>
          <a:xfrm>
            <a:off x="4102372" y="2892000"/>
            <a:ext cx="2782156" cy="346169"/>
          </a:xfrm>
          <a:prstGeom prst="rect">
            <a:avLst/>
          </a:prstGeom>
          <a:noFill/>
          <a:ln>
            <a:noFill/>
          </a:ln>
        </p:spPr>
        <p:txBody>
          <a:bodyPr anchorCtr="0" anchor="ctr" bIns="26775" lIns="26775" spcFirstLastPara="1" rIns="26775" wrap="square" tIns="26775">
            <a:noAutofit/>
          </a:bodyPr>
          <a:lstStyle/>
          <a:p>
            <a:pPr indent="0" lvl="0" marL="0" marR="0" rtl="0" algn="l">
              <a:spcBef>
                <a:spcPts val="0"/>
              </a:spcBef>
              <a:spcAft>
                <a:spcPts val="0"/>
              </a:spcAft>
              <a:buNone/>
            </a:pPr>
            <a:r>
              <a:rPr lang="en-US" sz="1898">
                <a:solidFill>
                  <a:srgbClr val="000000"/>
                </a:solidFill>
                <a:latin typeface="Gill Sans"/>
                <a:ea typeface="Gill Sans"/>
                <a:cs typeface="Gill Sans"/>
                <a:sym typeface="Gill Sans"/>
              </a:rPr>
              <a:t>compact 2 segments to one</a:t>
            </a:r>
            <a:endParaRPr/>
          </a:p>
        </p:txBody>
      </p:sp>
      <p:sp>
        <p:nvSpPr>
          <p:cNvPr id="1780" name="Google Shape;1780;p79"/>
          <p:cNvSpPr txBox="1"/>
          <p:nvPr/>
        </p:nvSpPr>
        <p:spPr>
          <a:xfrm>
            <a:off x="1727598" y="3586192"/>
            <a:ext cx="3977627" cy="507831"/>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350">
                <a:solidFill>
                  <a:schemeClr val="dk1"/>
                </a:solidFill>
                <a:latin typeface="Gill Sans"/>
                <a:ea typeface="Gill Sans"/>
                <a:cs typeface="Gill Sans"/>
                <a:sym typeface="Gill Sans"/>
              </a:rPr>
              <a:t>When move data blocks, copy new inode to point to it</a:t>
            </a:r>
            <a:endParaRPr/>
          </a:p>
          <a:p>
            <a:pPr indent="0" lvl="0" marL="0" marR="0" rtl="0" algn="l">
              <a:spcBef>
                <a:spcPts val="0"/>
              </a:spcBef>
              <a:spcAft>
                <a:spcPts val="0"/>
              </a:spcAft>
              <a:buNone/>
            </a:pPr>
            <a:r>
              <a:rPr lang="en-US" sz="1350">
                <a:solidFill>
                  <a:schemeClr val="dk1"/>
                </a:solidFill>
                <a:latin typeface="Gill Sans"/>
                <a:ea typeface="Gill Sans"/>
                <a:cs typeface="Gill Sans"/>
                <a:sym typeface="Gill Sans"/>
              </a:rPr>
              <a:t>When move inode, update imap to point to it </a:t>
            </a:r>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1784" name="Shape 1784"/>
        <p:cNvGrpSpPr/>
        <p:nvPr/>
      </p:nvGrpSpPr>
      <p:grpSpPr>
        <a:xfrm>
          <a:off x="0" y="0"/>
          <a:ext cx="0" cy="0"/>
          <a:chOff x="0" y="0"/>
          <a:chExt cx="0" cy="0"/>
        </a:xfrm>
      </p:grpSpPr>
      <p:sp>
        <p:nvSpPr>
          <p:cNvPr id="1785" name="Google Shape;1785;p80"/>
          <p:cNvSpPr/>
          <p:nvPr/>
        </p:nvSpPr>
        <p:spPr>
          <a:xfrm>
            <a:off x="5501488" y="2278442"/>
            <a:ext cx="566975" cy="402863"/>
          </a:xfrm>
          <a:prstGeom prst="rect">
            <a:avLst/>
          </a:prstGeom>
          <a:solidFill>
            <a:srgbClr val="308B16"/>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inode</a:t>
            </a:r>
            <a:endParaRPr/>
          </a:p>
        </p:txBody>
      </p:sp>
      <p:sp>
        <p:nvSpPr>
          <p:cNvPr id="1786" name="Google Shape;1786;p80"/>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rgbClr val="C00000"/>
              </a:buClr>
              <a:buSzPts val="3416"/>
              <a:buFont typeface="Bebas Neue"/>
              <a:buNone/>
            </a:pPr>
            <a:r>
              <a:rPr b="0" i="0" lang="en-US" sz="3416" u="none" cap="none" strike="noStrike">
                <a:solidFill>
                  <a:srgbClr val="C00000"/>
                </a:solidFill>
                <a:latin typeface="Bebas Neue"/>
                <a:ea typeface="Bebas Neue"/>
                <a:cs typeface="Bebas Neue"/>
                <a:sym typeface="Bebas Neue"/>
              </a:rPr>
              <a:t>Block Liveness</a:t>
            </a:r>
            <a:endParaRPr/>
          </a:p>
        </p:txBody>
      </p:sp>
      <p:sp>
        <p:nvSpPr>
          <p:cNvPr id="1787" name="Google Shape;1787;p80"/>
          <p:cNvSpPr/>
          <p:nvPr/>
        </p:nvSpPr>
        <p:spPr>
          <a:xfrm>
            <a:off x="2371356" y="2278443"/>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Arial"/>
                <a:ea typeface="Arial"/>
                <a:cs typeface="Arial"/>
                <a:sym typeface="Arial"/>
              </a:rPr>
              <a:t>:’(</a:t>
            </a:r>
            <a:endParaRPr/>
          </a:p>
        </p:txBody>
      </p:sp>
      <p:sp>
        <p:nvSpPr>
          <p:cNvPr id="1788" name="Google Shape;1788;p80"/>
          <p:cNvSpPr/>
          <p:nvPr/>
        </p:nvSpPr>
        <p:spPr>
          <a:xfrm>
            <a:off x="1339326" y="2306790"/>
            <a:ext cx="509354" cy="34616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898">
                <a:solidFill>
                  <a:schemeClr val="dk1"/>
                </a:solidFill>
                <a:latin typeface="Gill Sans"/>
                <a:ea typeface="Gill Sans"/>
                <a:cs typeface="Gill Sans"/>
                <a:sym typeface="Gill Sans"/>
              </a:rPr>
              <a:t>disk:</a:t>
            </a:r>
            <a:endParaRPr/>
          </a:p>
        </p:txBody>
      </p:sp>
      <p:sp>
        <p:nvSpPr>
          <p:cNvPr id="1789" name="Google Shape;1789;p80"/>
          <p:cNvSpPr/>
          <p:nvPr/>
        </p:nvSpPr>
        <p:spPr>
          <a:xfrm>
            <a:off x="3402817" y="2278443"/>
            <a:ext cx="566975" cy="402863"/>
          </a:xfrm>
          <a:prstGeom prst="rect">
            <a:avLst/>
          </a:prstGeom>
          <a:solidFill>
            <a:srgbClr val="5747C1"/>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SS</a:t>
            </a:r>
            <a:endParaRPr/>
          </a:p>
        </p:txBody>
      </p:sp>
      <p:sp>
        <p:nvSpPr>
          <p:cNvPr id="1790" name="Google Shape;1790;p80"/>
          <p:cNvSpPr/>
          <p:nvPr/>
        </p:nvSpPr>
        <p:spPr>
          <a:xfrm>
            <a:off x="1907083" y="2278443"/>
            <a:ext cx="5441029" cy="402863"/>
          </a:xfrm>
          <a:prstGeom prst="rect">
            <a:avLst/>
          </a:prstGeom>
          <a:noFill/>
          <a:ln cap="flat" cmpd="sng" w="50800">
            <a:solidFill>
              <a:schemeClr val="dk1"/>
            </a:solidFill>
            <a:prstDash val="solid"/>
            <a:miter lim="400000"/>
            <a:headEnd len="sm" w="sm" type="none"/>
            <a:tailEnd len="sm" w="sm" type="none"/>
          </a:ln>
        </p:spPr>
        <p:txBody>
          <a:bodyPr anchorCtr="0" anchor="ctr" bIns="0" lIns="0" spcFirstLastPara="1" rIns="0" wrap="square" tIns="0">
            <a:noAutofit/>
          </a:bodyPr>
          <a:lstStyle/>
          <a:p>
            <a:pPr indent="0" lvl="0" marL="0" marR="0" rtl="0" algn="ctr">
              <a:spcBef>
                <a:spcPts val="0"/>
              </a:spcBef>
              <a:spcAft>
                <a:spcPts val="0"/>
              </a:spcAft>
              <a:buNone/>
            </a:pPr>
            <a:r>
              <a:t/>
            </a:r>
            <a:endParaRPr sz="1371">
              <a:solidFill>
                <a:schemeClr val="dk1"/>
              </a:solidFill>
              <a:latin typeface="Gill Sans"/>
              <a:ea typeface="Gill Sans"/>
              <a:cs typeface="Gill Sans"/>
              <a:sym typeface="Gill Sans"/>
            </a:endParaRPr>
          </a:p>
        </p:txBody>
      </p:sp>
      <p:sp>
        <p:nvSpPr>
          <p:cNvPr id="1791" name="Google Shape;1791;p80"/>
          <p:cNvSpPr/>
          <p:nvPr/>
        </p:nvSpPr>
        <p:spPr>
          <a:xfrm>
            <a:off x="2024868" y="2239817"/>
            <a:ext cx="222417" cy="34616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1792" name="Google Shape;1792;p80"/>
          <p:cNvSpPr/>
          <p:nvPr/>
        </p:nvSpPr>
        <p:spPr>
          <a:xfrm>
            <a:off x="3036155" y="2239817"/>
            <a:ext cx="222417" cy="34616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1793" name="Google Shape;1793;p80"/>
          <p:cNvSpPr/>
          <p:nvPr/>
        </p:nvSpPr>
        <p:spPr>
          <a:xfrm>
            <a:off x="1602623" y="1526260"/>
            <a:ext cx="1381591" cy="575783"/>
          </a:xfrm>
          <a:prstGeom prst="wedgeEllipseCallout">
            <a:avLst>
              <a:gd fmla="val 30953" name="adj1"/>
              <a:gd fmla="val 76685" name="adj2"/>
            </a:avLst>
          </a:prstGeom>
          <a:solidFill>
            <a:srgbClr val="A6AAA8"/>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000000"/>
                </a:solidFill>
                <a:latin typeface="Gill Sans"/>
                <a:ea typeface="Gill Sans"/>
                <a:cs typeface="Gill Sans"/>
                <a:sym typeface="Gill Sans"/>
              </a:rPr>
              <a:t>am i alive?</a:t>
            </a:r>
            <a:endParaRPr/>
          </a:p>
        </p:txBody>
      </p:sp>
      <p:sp>
        <p:nvSpPr>
          <p:cNvPr id="1794" name="Google Shape;1794;p80"/>
          <p:cNvSpPr/>
          <p:nvPr/>
        </p:nvSpPr>
        <p:spPr>
          <a:xfrm>
            <a:off x="3829051" y="947393"/>
            <a:ext cx="566975" cy="402863"/>
          </a:xfrm>
          <a:prstGeom prst="rect">
            <a:avLst/>
          </a:prstGeom>
          <a:solidFill>
            <a:srgbClr val="53585F"/>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imap</a:t>
            </a:r>
            <a:endParaRPr/>
          </a:p>
        </p:txBody>
      </p:sp>
      <p:sp>
        <p:nvSpPr>
          <p:cNvPr id="1795" name="Google Shape;1795;p80"/>
          <p:cNvSpPr/>
          <p:nvPr/>
        </p:nvSpPr>
        <p:spPr>
          <a:xfrm>
            <a:off x="4643499" y="2239817"/>
            <a:ext cx="222417" cy="346169"/>
          </a:xfrm>
          <a:prstGeom prst="rect">
            <a:avLst/>
          </a:prstGeom>
          <a:noFill/>
          <a:ln>
            <a:noFill/>
          </a:ln>
        </p:spPr>
        <p:txBody>
          <a:bodyPr anchorCtr="0" anchor="ctr" bIns="26775" lIns="26775" spcFirstLastPara="1" rIns="26775" wrap="square" tIns="26775">
            <a:noAutofit/>
          </a:bodyPr>
          <a:lstStyle/>
          <a:p>
            <a:pPr indent="0" lvl="0" marL="0" marR="0" rtl="0" algn="ctr">
              <a:spcBef>
                <a:spcPts val="0"/>
              </a:spcBef>
              <a:spcAft>
                <a:spcPts val="0"/>
              </a:spcAft>
              <a:buNone/>
            </a:pPr>
            <a:r>
              <a:rPr lang="en-US" sz="1898">
                <a:solidFill>
                  <a:srgbClr val="000000"/>
                </a:solidFill>
                <a:latin typeface="Gill Sans"/>
                <a:ea typeface="Gill Sans"/>
                <a:cs typeface="Gill Sans"/>
                <a:sym typeface="Gill Sans"/>
              </a:rPr>
              <a:t>…</a:t>
            </a:r>
            <a:endParaRPr/>
          </a:p>
        </p:txBody>
      </p:sp>
      <p:sp>
        <p:nvSpPr>
          <p:cNvPr id="1796" name="Google Shape;1796;p80"/>
          <p:cNvSpPr/>
          <p:nvPr/>
        </p:nvSpPr>
        <p:spPr>
          <a:xfrm>
            <a:off x="3713146" y="1273409"/>
            <a:ext cx="1932025" cy="1020204"/>
          </a:xfrm>
          <a:custGeom>
            <a:rect b="b" l="l" r="r" t="t"/>
            <a:pathLst>
              <a:path extrusionOk="0" h="16206" w="21600">
                <a:moveTo>
                  <a:pt x="0" y="16206"/>
                </a:moveTo>
                <a:cubicBezTo>
                  <a:pt x="7341" y="-5001"/>
                  <a:pt x="14541" y="-5394"/>
                  <a:pt x="21600" y="15026"/>
                </a:cubicBezTo>
              </a:path>
            </a:pathLst>
          </a:custGeom>
          <a:noFill/>
          <a:ln cap="flat" cmpd="sng" w="25400">
            <a:solidFill>
              <a:schemeClr val="dk1"/>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97" name="Google Shape;1797;p80"/>
          <p:cNvSpPr/>
          <p:nvPr/>
        </p:nvSpPr>
        <p:spPr>
          <a:xfrm>
            <a:off x="6529692" y="2278443"/>
            <a:ext cx="566975" cy="402863"/>
          </a:xfrm>
          <a:prstGeom prst="rect">
            <a:avLst/>
          </a:prstGeom>
          <a:solidFill>
            <a:srgbClr val="971817"/>
          </a:solidFill>
          <a:ln>
            <a:noFill/>
          </a:ln>
        </p:spPr>
        <p:txBody>
          <a:bodyPr anchorCtr="0" anchor="ctr" bIns="0" lIns="0" spcFirstLastPara="1" rIns="0" wrap="square" tIns="0">
            <a:noAutofit/>
          </a:bodyPr>
          <a:lstStyle/>
          <a:p>
            <a:pPr indent="0" lvl="0" marL="0" marR="0" rtl="0" algn="ctr">
              <a:spcBef>
                <a:spcPts val="0"/>
              </a:spcBef>
              <a:spcAft>
                <a:spcPts val="0"/>
              </a:spcAft>
              <a:buNone/>
            </a:pPr>
            <a:r>
              <a:rPr b="1" lang="en-US" sz="1371">
                <a:solidFill>
                  <a:srgbClr val="FFFFFF"/>
                </a:solidFill>
                <a:latin typeface="Helvetica Neue"/>
                <a:ea typeface="Helvetica Neue"/>
                <a:cs typeface="Helvetica Neue"/>
                <a:sym typeface="Helvetica Neue"/>
              </a:rPr>
              <a:t>D’</a:t>
            </a:r>
            <a:endParaRPr/>
          </a:p>
        </p:txBody>
      </p:sp>
      <p:sp>
        <p:nvSpPr>
          <p:cNvPr id="1798" name="Google Shape;1798;p80"/>
          <p:cNvSpPr/>
          <p:nvPr/>
        </p:nvSpPr>
        <p:spPr>
          <a:xfrm>
            <a:off x="5956358" y="1889941"/>
            <a:ext cx="782943" cy="362909"/>
          </a:xfrm>
          <a:custGeom>
            <a:rect b="b" l="l" r="r" t="t"/>
            <a:pathLst>
              <a:path extrusionOk="0" h="16205" w="21600">
                <a:moveTo>
                  <a:pt x="0" y="16205"/>
                </a:moveTo>
                <a:cubicBezTo>
                  <a:pt x="10640" y="-5037"/>
                  <a:pt x="17840" y="-5395"/>
                  <a:pt x="21600" y="15132"/>
                </a:cubicBezTo>
              </a:path>
            </a:pathLst>
          </a:custGeom>
          <a:noFill/>
          <a:ln cap="flat" cmpd="sng" w="25400">
            <a:solidFill>
              <a:srgbClr val="FFFFFF"/>
            </a:solidFill>
            <a:prstDash val="solid"/>
            <a:miter lim="400000"/>
            <a:headEnd len="sm" w="sm" type="none"/>
            <a:tailEnd len="sm" w="sm" type="none"/>
          </a:ln>
        </p:spPr>
        <p:txBody>
          <a:bodyPr anchorCtr="0" anchor="t" bIns="45700" lIns="91425" spcFirstLastPara="1" rIns="91425" wrap="square" tIns="45700">
            <a:noAutofit/>
          </a:bodyPr>
          <a:lstStyle/>
          <a:p>
            <a:pPr indent="0" lvl="0" marL="0" marR="0" rtl="0" algn="ctr">
              <a:spcBef>
                <a:spcPts val="0"/>
              </a:spcBef>
              <a:spcAft>
                <a:spcPts val="0"/>
              </a:spcAft>
              <a:buNone/>
            </a:pPr>
            <a:r>
              <a:t/>
            </a:r>
            <a:endParaRPr sz="1265">
              <a:solidFill>
                <a:schemeClr val="dk1"/>
              </a:solidFill>
              <a:latin typeface="Gill Sans"/>
              <a:ea typeface="Gill Sans"/>
              <a:cs typeface="Gill Sans"/>
              <a:sym typeface="Gill Sans"/>
            </a:endParaRPr>
          </a:p>
        </p:txBody>
      </p:sp>
      <p:sp>
        <p:nvSpPr>
          <p:cNvPr id="1799" name="Google Shape;1799;p80"/>
          <p:cNvSpPr/>
          <p:nvPr/>
        </p:nvSpPr>
        <p:spPr>
          <a:xfrm>
            <a:off x="5331718" y="2965633"/>
            <a:ext cx="2244569" cy="575783"/>
          </a:xfrm>
          <a:prstGeom prst="wedgeEllipseCallout">
            <a:avLst>
              <a:gd fmla="val -27222" name="adj1"/>
              <a:gd fmla="val -105377" name="adj2"/>
            </a:avLst>
          </a:prstGeom>
          <a:solidFill>
            <a:srgbClr val="A6AAA8"/>
          </a:solidFill>
          <a:ln>
            <a:noFill/>
          </a:ln>
        </p:spPr>
        <p:txBody>
          <a:bodyPr anchorCtr="0" anchor="ctr" bIns="0" lIns="0" spcFirstLastPara="1" rIns="0" wrap="square" tIns="0">
            <a:noAutofit/>
          </a:bodyPr>
          <a:lstStyle/>
          <a:p>
            <a:pPr indent="0" lvl="0" marL="0" marR="0" rtl="0" algn="ctr">
              <a:spcBef>
                <a:spcPts val="0"/>
              </a:spcBef>
              <a:spcAft>
                <a:spcPts val="0"/>
              </a:spcAft>
              <a:buNone/>
            </a:pPr>
            <a:r>
              <a:rPr lang="en-US" sz="1582">
                <a:solidFill>
                  <a:srgbClr val="000000"/>
                </a:solidFill>
                <a:latin typeface="Gill Sans"/>
                <a:ea typeface="Gill Sans"/>
                <a:cs typeface="Gill Sans"/>
                <a:sym typeface="Gill Sans"/>
              </a:rPr>
              <a:t>Nope!</a:t>
            </a:r>
            <a:endParaRPr sz="1582">
              <a:solidFill>
                <a:srgbClr val="000000"/>
              </a:solidFill>
              <a:latin typeface="Gill Sans"/>
              <a:ea typeface="Gill Sans"/>
              <a:cs typeface="Gill Sans"/>
              <a:sym typeface="Gill Sans"/>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3" name="Shape 1803"/>
        <p:cNvGrpSpPr/>
        <p:nvPr/>
      </p:nvGrpSpPr>
      <p:grpSpPr>
        <a:xfrm>
          <a:off x="0" y="0"/>
          <a:ext cx="0" cy="0"/>
          <a:chOff x="0" y="0"/>
          <a:chExt cx="0" cy="0"/>
        </a:xfrm>
      </p:grpSpPr>
      <p:sp>
        <p:nvSpPr>
          <p:cNvPr id="1804" name="Google Shape;1804;p81"/>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LFS practice</a:t>
            </a:r>
            <a:endParaRPr/>
          </a:p>
        </p:txBody>
      </p:sp>
      <p:pic>
        <p:nvPicPr>
          <p:cNvPr descr="Captionless Image" id="1805" name="Google Shape;1805;p81"/>
          <p:cNvPicPr preferRelativeResize="0"/>
          <p:nvPr/>
        </p:nvPicPr>
        <p:blipFill rotWithShape="1">
          <a:blip r:embed="rId3">
            <a:alphaModFix/>
          </a:blip>
          <a:srcRect b="0" l="0" r="0" t="0"/>
          <a:stretch/>
        </p:blipFill>
        <p:spPr>
          <a:xfrm>
            <a:off x="3087973" y="1548952"/>
            <a:ext cx="5201587" cy="794687"/>
          </a:xfrm>
          <a:prstGeom prst="rect">
            <a:avLst/>
          </a:prstGeom>
          <a:noFill/>
          <a:ln>
            <a:noFill/>
          </a:ln>
        </p:spPr>
      </p:pic>
      <p:sp>
        <p:nvSpPr>
          <p:cNvPr id="1806" name="Google Shape;1806;p81"/>
          <p:cNvSpPr txBox="1"/>
          <p:nvPr/>
        </p:nvSpPr>
        <p:spPr>
          <a:xfrm>
            <a:off x="247337" y="691702"/>
            <a:ext cx="2938072" cy="1754326"/>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What file system operation(s) led to this segment write??</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mkdir("/foo");</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creat("/foo");</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write("/foo", [DATA]);</a:t>
            </a:r>
            <a:endParaRPr/>
          </a:p>
        </p:txBody>
      </p:sp>
      <p:pic>
        <p:nvPicPr>
          <p:cNvPr descr="Captionless Image" id="1807" name="Google Shape;1807;p81"/>
          <p:cNvPicPr preferRelativeResize="0"/>
          <p:nvPr/>
        </p:nvPicPr>
        <p:blipFill rotWithShape="1">
          <a:blip r:embed="rId4">
            <a:alphaModFix/>
          </a:blip>
          <a:srcRect b="0" l="0" r="0" t="0"/>
          <a:stretch/>
        </p:blipFill>
        <p:spPr>
          <a:xfrm>
            <a:off x="3185409" y="2785208"/>
            <a:ext cx="5958591" cy="869995"/>
          </a:xfrm>
          <a:prstGeom prst="rect">
            <a:avLst/>
          </a:prstGeom>
          <a:noFill/>
          <a:ln>
            <a:noFill/>
          </a:ln>
        </p:spPr>
      </p:pic>
      <p:sp>
        <p:nvSpPr>
          <p:cNvPr id="1808" name="Google Shape;1808;p81"/>
          <p:cNvSpPr txBox="1"/>
          <p:nvPr/>
        </p:nvSpPr>
        <p:spPr>
          <a:xfrm>
            <a:off x="247337" y="2840637"/>
            <a:ext cx="2495862" cy="1200329"/>
          </a:xfrm>
          <a:prstGeom prst="rect">
            <a:avLst/>
          </a:prstGeom>
          <a:noFill/>
          <a:ln>
            <a:noFill/>
          </a:ln>
        </p:spPr>
        <p:txBody>
          <a:bodyPr anchorCtr="0" anchor="t" bIns="45700" lIns="91425" spcFirstLastPara="1" rIns="91425" wrap="square" tIns="45700">
            <a:spAutoFit/>
          </a:bodyPr>
          <a:lstStyle/>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link("/foo");</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mkdir("/foo");</a:t>
            </a:r>
            <a:endParaRPr/>
          </a:p>
          <a:p>
            <a:pPr indent="-342900" lvl="0" marL="342900" marR="0" rtl="0" algn="l">
              <a:spcBef>
                <a:spcPts val="0"/>
              </a:spcBef>
              <a:spcAft>
                <a:spcPts val="0"/>
              </a:spcAft>
              <a:buClr>
                <a:schemeClr val="dk1"/>
              </a:buClr>
              <a:buSzPts val="1800"/>
              <a:buFont typeface="Gill Sans"/>
              <a:buAutoNum type="alphaLcParenR"/>
            </a:pPr>
            <a:r>
              <a:rPr lang="en-US" sz="1800">
                <a:solidFill>
                  <a:schemeClr val="dk1"/>
                </a:solidFill>
                <a:latin typeface="Gill Sans"/>
                <a:ea typeface="Gill Sans"/>
                <a:cs typeface="Gill Sans"/>
                <a:sym typeface="Gill Sans"/>
              </a:rPr>
              <a:t>write("/foo", [TWO DATA BLOCKS]);</a:t>
            </a:r>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2" name="Shape 1812"/>
        <p:cNvGrpSpPr/>
        <p:nvPr/>
      </p:nvGrpSpPr>
      <p:grpSpPr>
        <a:xfrm>
          <a:off x="0" y="0"/>
          <a:ext cx="0" cy="0"/>
          <a:chOff x="0" y="0"/>
          <a:chExt cx="0" cy="0"/>
        </a:xfrm>
      </p:grpSpPr>
      <p:sp>
        <p:nvSpPr>
          <p:cNvPr id="1813" name="Google Shape;1813;p82"/>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Distributed Systems</a:t>
            </a:r>
            <a:endParaRPr/>
          </a:p>
        </p:txBody>
      </p:sp>
      <p:pic>
        <p:nvPicPr>
          <p:cNvPr descr="Text&#10;&#10;Description automatically generated" id="1814" name="Google Shape;1814;p82"/>
          <p:cNvPicPr preferRelativeResize="0"/>
          <p:nvPr>
            <p:ph idx="1" type="body"/>
          </p:nvPr>
        </p:nvPicPr>
        <p:blipFill rotWithShape="1">
          <a:blip r:embed="rId3">
            <a:alphaModFix/>
          </a:blip>
          <a:srcRect b="0" l="0" r="0" t="0"/>
          <a:stretch/>
        </p:blipFill>
        <p:spPr>
          <a:xfrm>
            <a:off x="1570758" y="1200150"/>
            <a:ext cx="6002484" cy="3394075"/>
          </a:xfrm>
          <a:prstGeom prst="rect">
            <a:avLst/>
          </a:prstGeom>
          <a:noFill/>
          <a:ln>
            <a:noFill/>
          </a:ln>
        </p:spPr>
      </p:pic>
      <p:sp>
        <p:nvSpPr>
          <p:cNvPr id="1815" name="Google Shape;1815;p82"/>
          <p:cNvSpPr txBox="1"/>
          <p:nvPr/>
        </p:nvSpPr>
        <p:spPr>
          <a:xfrm>
            <a:off x="5081550" y="4752459"/>
            <a:ext cx="185634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DeniseYu.com/lisa</a:t>
            </a:r>
            <a:endParaRPr sz="1800">
              <a:solidFill>
                <a:schemeClr val="dk1"/>
              </a:solidFill>
              <a:latin typeface="Gill Sans"/>
              <a:ea typeface="Gill Sans"/>
              <a:cs typeface="Gill Sans"/>
              <a:sym typeface="Gill Sans"/>
            </a:endParaRPr>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0" name="Shape 1820"/>
        <p:cNvGrpSpPr/>
        <p:nvPr/>
      </p:nvGrpSpPr>
      <p:grpSpPr>
        <a:xfrm>
          <a:off x="0" y="0"/>
          <a:ext cx="0" cy="0"/>
          <a:chOff x="0" y="0"/>
          <a:chExt cx="0" cy="0"/>
        </a:xfrm>
      </p:grpSpPr>
      <p:sp>
        <p:nvSpPr>
          <p:cNvPr id="1821" name="Google Shape;1821;p83"/>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What makes distributed systems hard?</a:t>
            </a:r>
            <a:endParaRPr/>
          </a:p>
        </p:txBody>
      </p:sp>
      <p:pic>
        <p:nvPicPr>
          <p:cNvPr descr="Company name&#10;&#10;Description automatically generated with low confidence" id="1822" name="Google Shape;1822;p83"/>
          <p:cNvPicPr preferRelativeResize="0"/>
          <p:nvPr>
            <p:ph idx="1" type="body"/>
          </p:nvPr>
        </p:nvPicPr>
        <p:blipFill rotWithShape="1">
          <a:blip r:embed="rId3">
            <a:alphaModFix/>
          </a:blip>
          <a:srcRect b="0" l="0" r="0" t="0"/>
          <a:stretch/>
        </p:blipFill>
        <p:spPr>
          <a:xfrm>
            <a:off x="1568935" y="1200150"/>
            <a:ext cx="6006129" cy="3394075"/>
          </a:xfrm>
          <a:prstGeom prst="rect">
            <a:avLst/>
          </a:prstGeom>
          <a:noFill/>
          <a:ln>
            <a:noFill/>
          </a:ln>
        </p:spPr>
      </p:pic>
      <p:sp>
        <p:nvSpPr>
          <p:cNvPr id="1823" name="Google Shape;1823;p83"/>
          <p:cNvSpPr txBox="1"/>
          <p:nvPr/>
        </p:nvSpPr>
        <p:spPr>
          <a:xfrm>
            <a:off x="5081550" y="4752459"/>
            <a:ext cx="185634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DeniseYu.com/lisa</a:t>
            </a:r>
            <a:endParaRPr sz="1800">
              <a:solidFill>
                <a:schemeClr val="dk1"/>
              </a:solidFill>
              <a:latin typeface="Gill Sans"/>
              <a:ea typeface="Gill Sans"/>
              <a:cs typeface="Gill Sans"/>
              <a:sym typeface="Gill Sans"/>
            </a:endParaRPr>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8" name="Shape 1828"/>
        <p:cNvGrpSpPr/>
        <p:nvPr/>
      </p:nvGrpSpPr>
      <p:grpSpPr>
        <a:xfrm>
          <a:off x="0" y="0"/>
          <a:ext cx="0" cy="0"/>
          <a:chOff x="0" y="0"/>
          <a:chExt cx="0" cy="0"/>
        </a:xfrm>
      </p:grpSpPr>
      <p:sp>
        <p:nvSpPr>
          <p:cNvPr id="1829" name="Google Shape;1829;p84"/>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PRACTICE</a:t>
            </a:r>
            <a:endParaRPr/>
          </a:p>
        </p:txBody>
      </p:sp>
      <p:sp>
        <p:nvSpPr>
          <p:cNvPr id="1830" name="Google Shape;1830;p84"/>
          <p:cNvSpPr txBox="1"/>
          <p:nvPr>
            <p:ph idx="1" type="body"/>
          </p:nvPr>
        </p:nvSpPr>
        <p:spPr>
          <a:xfrm>
            <a:off x="457200" y="1200151"/>
            <a:ext cx="8229600" cy="3394500"/>
          </a:xfrm>
          <a:prstGeom prst="rect">
            <a:avLst/>
          </a:prstGeom>
        </p:spPr>
        <p:txBody>
          <a:bodyPr anchorCtr="0" anchor="t" bIns="45700" lIns="91425" spcFirstLastPara="1" rIns="91425" wrap="square" tIns="45700">
            <a:normAutofit lnSpcReduction="10000"/>
          </a:bodyPr>
          <a:lstStyle/>
          <a:p>
            <a:pPr indent="0" lvl="0" marL="0" rtl="0" algn="l">
              <a:spcBef>
                <a:spcPts val="360"/>
              </a:spcBef>
              <a:spcAft>
                <a:spcPts val="0"/>
              </a:spcAft>
              <a:buNone/>
            </a:pPr>
            <a:r>
              <a:rPr lang="en-US"/>
              <a:t>Under what circumstances can messages be lost, reordered or duplicated over UDP?</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How does TCP ensure ordering?</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Can TCP’s reliability mechanisms degrade server performance?</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Why is it problematic for the client-side stub to send raw </a:t>
            </a:r>
            <a:r>
              <a:rPr lang="en-US"/>
              <a:t>arguments </a:t>
            </a:r>
            <a:r>
              <a:rPr lang="en-US"/>
              <a:t>directly over the network without any conversion?</a:t>
            </a:r>
            <a:endParaRPr/>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5" name="Shape 1835"/>
        <p:cNvGrpSpPr/>
        <p:nvPr/>
      </p:nvGrpSpPr>
      <p:grpSpPr>
        <a:xfrm>
          <a:off x="0" y="0"/>
          <a:ext cx="0" cy="0"/>
          <a:chOff x="0" y="0"/>
          <a:chExt cx="0" cy="0"/>
        </a:xfrm>
      </p:grpSpPr>
      <p:sp>
        <p:nvSpPr>
          <p:cNvPr id="1836" name="Google Shape;1836;p85"/>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NFS</a:t>
            </a:r>
            <a:endParaRPr/>
          </a:p>
        </p:txBody>
      </p:sp>
      <p:sp>
        <p:nvSpPr>
          <p:cNvPr id="1837" name="Google Shape;1837;p85"/>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Distributed file system</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Transparent to developers; stateless, idempotent API</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Consistency model? Write semantics?</a:t>
            </a:r>
            <a:endParaRP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2" name="Shape 1842"/>
        <p:cNvGrpSpPr/>
        <p:nvPr/>
      </p:nvGrpSpPr>
      <p:grpSpPr>
        <a:xfrm>
          <a:off x="0" y="0"/>
          <a:ext cx="0" cy="0"/>
          <a:chOff x="0" y="0"/>
          <a:chExt cx="0" cy="0"/>
        </a:xfrm>
      </p:grpSpPr>
      <p:sp>
        <p:nvSpPr>
          <p:cNvPr id="1843" name="Google Shape;1843;p86"/>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NFS PRACTICE</a:t>
            </a:r>
            <a:endParaRPr/>
          </a:p>
        </p:txBody>
      </p:sp>
      <p:pic>
        <p:nvPicPr>
          <p:cNvPr id="1844" name="Google Shape;1844;p86"/>
          <p:cNvPicPr preferRelativeResize="0"/>
          <p:nvPr/>
        </p:nvPicPr>
        <p:blipFill rotWithShape="1">
          <a:blip r:embed="rId3">
            <a:alphaModFix/>
          </a:blip>
          <a:srcRect b="0" l="0" r="0" t="0"/>
          <a:stretch/>
        </p:blipFill>
        <p:spPr>
          <a:xfrm>
            <a:off x="1546977" y="995447"/>
            <a:ext cx="6050042" cy="3152607"/>
          </a:xfrm>
          <a:prstGeom prst="rect">
            <a:avLst/>
          </a:prstGeom>
          <a:noFill/>
          <a:ln>
            <a:noFill/>
          </a:ln>
        </p:spPr>
      </p:pic>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9" name="Shape 1849"/>
        <p:cNvGrpSpPr/>
        <p:nvPr/>
      </p:nvGrpSpPr>
      <p:grpSpPr>
        <a:xfrm>
          <a:off x="0" y="0"/>
          <a:ext cx="0" cy="0"/>
          <a:chOff x="0" y="0"/>
          <a:chExt cx="0" cy="0"/>
        </a:xfrm>
      </p:grpSpPr>
      <p:sp>
        <p:nvSpPr>
          <p:cNvPr id="1850" name="Google Shape;1850;p87"/>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t/>
            </a:r>
            <a:endParaRPr/>
          </a:p>
        </p:txBody>
      </p:sp>
      <p:sp>
        <p:nvSpPr>
          <p:cNvPr id="1851" name="Google Shape;1851;p87"/>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t/>
            </a:r>
            <a:endParaRPr/>
          </a:p>
        </p:txBody>
      </p:sp>
      <p:pic>
        <p:nvPicPr>
          <p:cNvPr id="1852" name="Google Shape;1852;p87"/>
          <p:cNvPicPr preferRelativeResize="0"/>
          <p:nvPr/>
        </p:nvPicPr>
        <p:blipFill rotWithShape="1">
          <a:blip r:embed="rId3">
            <a:alphaModFix/>
          </a:blip>
          <a:srcRect b="0" l="0" r="0" t="0"/>
          <a:stretch/>
        </p:blipFill>
        <p:spPr>
          <a:xfrm>
            <a:off x="1582341" y="1128113"/>
            <a:ext cx="5979319" cy="3125366"/>
          </a:xfrm>
          <a:prstGeom prst="rect">
            <a:avLst/>
          </a:prstGeom>
          <a:noFill/>
          <a:ln>
            <a:noFill/>
          </a:ln>
        </p:spPr>
      </p:pic>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57" name="Shape 1857"/>
        <p:cNvGrpSpPr/>
        <p:nvPr/>
      </p:nvGrpSpPr>
      <p:grpSpPr>
        <a:xfrm>
          <a:off x="0" y="0"/>
          <a:ext cx="0" cy="0"/>
          <a:chOff x="0" y="0"/>
          <a:chExt cx="0" cy="0"/>
        </a:xfrm>
      </p:grpSpPr>
      <p:sp>
        <p:nvSpPr>
          <p:cNvPr id="1858" name="Google Shape;1858;p88"/>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Virtual Machines</a:t>
            </a:r>
            <a:endParaRPr/>
          </a:p>
        </p:txBody>
      </p:sp>
      <p:sp>
        <p:nvSpPr>
          <p:cNvPr id="1859" name="Google Shape;1859;p88"/>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Virtual machines vs containers</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Host uses VMM to share hardware across multiple guest OSes</a:t>
            </a:r>
            <a:endParaRPr/>
          </a:p>
          <a:p>
            <a:pPr indent="0" lvl="0" marL="0" rtl="0" algn="l">
              <a:spcBef>
                <a:spcPts val="360"/>
              </a:spcBef>
              <a:spcAft>
                <a:spcPts val="0"/>
              </a:spcAft>
              <a:buNone/>
            </a:pPr>
            <a:r>
              <a:rPr lang="en-US"/>
              <a:t>	Illusion of isolated hardware</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Containers virtualize user mode</a:t>
            </a:r>
            <a:endParaRPr/>
          </a:p>
          <a:p>
            <a:pPr indent="0" lvl="0" marL="0" rtl="0" algn="l">
              <a:spcBef>
                <a:spcPts val="360"/>
              </a:spcBef>
              <a:spcAft>
                <a:spcPts val="0"/>
              </a:spcAft>
              <a:buNone/>
            </a:pPr>
            <a:r>
              <a:rPr lang="en-US"/>
              <a:t>	Illusion of having dedicated OS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97" name="Shape 297"/>
        <p:cNvGrpSpPr/>
        <p:nvPr/>
      </p:nvGrpSpPr>
      <p:grpSpPr>
        <a:xfrm>
          <a:off x="0" y="0"/>
          <a:ext cx="0" cy="0"/>
          <a:chOff x="0" y="0"/>
          <a:chExt cx="0" cy="0"/>
        </a:xfrm>
      </p:grpSpPr>
      <p:sp>
        <p:nvSpPr>
          <p:cNvPr id="298" name="Google Shape;298;p26"/>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rtl="0" algn="ctr">
              <a:spcBef>
                <a:spcPts val="0"/>
              </a:spcBef>
              <a:spcAft>
                <a:spcPts val="0"/>
              </a:spcAft>
              <a:buClr>
                <a:schemeClr val="dk1"/>
              </a:buClr>
              <a:buSzPts val="4400"/>
              <a:buFont typeface="Bebas Neue"/>
              <a:buNone/>
            </a:pPr>
            <a:r>
              <a:rPr lang="en-US"/>
              <a:t>Time to Read/write</a:t>
            </a:r>
            <a:endParaRPr/>
          </a:p>
        </p:txBody>
      </p:sp>
      <p:sp>
        <p:nvSpPr>
          <p:cNvPr id="299" name="Google Shape;299;p26"/>
          <p:cNvSpPr txBox="1"/>
          <p:nvPr>
            <p:ph idx="1" type="body"/>
          </p:nvPr>
        </p:nvSpPr>
        <p:spPr>
          <a:xfrm>
            <a:off x="457200" y="1200151"/>
            <a:ext cx="8229600" cy="3394472"/>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2400"/>
              <a:buNone/>
            </a:pPr>
            <a:r>
              <a:rPr lang="en-US"/>
              <a:t>Three components:</a:t>
            </a:r>
            <a:endParaRPr/>
          </a:p>
          <a:p>
            <a:pPr indent="0" lvl="0" marL="0" rtl="0" algn="l">
              <a:spcBef>
                <a:spcPts val="480"/>
              </a:spcBef>
              <a:spcAft>
                <a:spcPts val="0"/>
              </a:spcAft>
              <a:buClr>
                <a:schemeClr val="dk1"/>
              </a:buClr>
              <a:buSzPts val="2400"/>
              <a:buNone/>
            </a:pPr>
            <a:r>
              <a:rPr lang="en-US"/>
              <a:t>Time = seek + rotation + transfer time</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4" name="Shape 1864"/>
        <p:cNvGrpSpPr/>
        <p:nvPr/>
      </p:nvGrpSpPr>
      <p:grpSpPr>
        <a:xfrm>
          <a:off x="0" y="0"/>
          <a:ext cx="0" cy="0"/>
          <a:chOff x="0" y="0"/>
          <a:chExt cx="0" cy="0"/>
        </a:xfrm>
      </p:grpSpPr>
      <p:sp>
        <p:nvSpPr>
          <p:cNvPr id="1865" name="Google Shape;1865;p89"/>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PRACTICE</a:t>
            </a:r>
            <a:endParaRPr/>
          </a:p>
        </p:txBody>
      </p:sp>
      <p:sp>
        <p:nvSpPr>
          <p:cNvPr id="1866" name="Google Shape;1866;p89"/>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Are random accesses disproportionately slower on VMs than sequential accesses? Why or why not?</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Would you prefer to execute untrusted or buggy code in a container or a virtual machine?</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What fundamental characteristic of VMs makes </a:t>
            </a:r>
            <a:r>
              <a:rPr lang="en-US"/>
              <a:t>it </a:t>
            </a:r>
            <a:r>
              <a:rPr lang="en-US"/>
              <a:t>possible</a:t>
            </a:r>
            <a:r>
              <a:rPr lang="en-US"/>
              <a:t> to suspend/resume/clone/migrate </a:t>
            </a:r>
            <a:r>
              <a:rPr lang="en-US"/>
              <a:t>them</a:t>
            </a:r>
            <a:r>
              <a:rPr lang="en-US"/>
              <a:t>?</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0" name="Shape 1870"/>
        <p:cNvGrpSpPr/>
        <p:nvPr/>
      </p:nvGrpSpPr>
      <p:grpSpPr>
        <a:xfrm>
          <a:off x="0" y="0"/>
          <a:ext cx="0" cy="0"/>
          <a:chOff x="0" y="0"/>
          <a:chExt cx="0" cy="0"/>
        </a:xfrm>
      </p:grpSpPr>
      <p:sp>
        <p:nvSpPr>
          <p:cNvPr id="1871" name="Google Shape;1871;p90"/>
          <p:cNvSpPr txBox="1"/>
          <p:nvPr>
            <p:ph type="title"/>
          </p:nvPr>
        </p:nvSpPr>
        <p:spPr>
          <a:xfrm>
            <a:off x="722313" y="3305176"/>
            <a:ext cx="7772400" cy="1021556"/>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chemeClr val="dk1"/>
              </a:buClr>
              <a:buSzPts val="4000"/>
              <a:buFont typeface="Bebas Neue"/>
              <a:buNone/>
            </a:pPr>
            <a:r>
              <a:rPr lang="en-US"/>
              <a:t>ANY QUESTIONS?</a:t>
            </a:r>
            <a:endParaRPr/>
          </a:p>
        </p:txBody>
      </p:sp>
      <p:sp>
        <p:nvSpPr>
          <p:cNvPr id="1872" name="Google Shape;1872;p90"/>
          <p:cNvSpPr txBox="1"/>
          <p:nvPr>
            <p:ph idx="1" type="body"/>
          </p:nvPr>
        </p:nvSpPr>
        <p:spPr>
          <a:xfrm>
            <a:off x="722313" y="2180035"/>
            <a:ext cx="7772400" cy="1125140"/>
          </a:xfrm>
          <a:prstGeom prst="rect">
            <a:avLst/>
          </a:prstGeom>
          <a:noFill/>
          <a:ln>
            <a:noFill/>
          </a:ln>
        </p:spPr>
        <p:txBody>
          <a:bodyPr anchorCtr="0" anchor="b" bIns="45700" lIns="91425" spcFirstLastPara="1" rIns="91425" wrap="square" tIns="45700">
            <a:normAutofit fontScale="92500"/>
          </a:bodyPr>
          <a:lstStyle/>
          <a:p>
            <a:pPr indent="0" lvl="0" marL="0" rtl="0" algn="l">
              <a:spcBef>
                <a:spcPts val="0"/>
              </a:spcBef>
              <a:spcAft>
                <a:spcPts val="0"/>
              </a:spcAft>
              <a:buClr>
                <a:srgbClr val="C00000"/>
              </a:buClr>
              <a:buSzPct val="100000"/>
              <a:buNone/>
            </a:pPr>
            <a:r>
              <a:rPr lang="en-US" sz="4800">
                <a:solidFill>
                  <a:srgbClr val="C00000"/>
                </a:solidFill>
              </a:rPr>
              <a:t>Thank you for a great semester!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27"/>
          <p:cNvSpPr txBox="1"/>
          <p:nvPr>
            <p:ph type="title"/>
          </p:nvPr>
        </p:nvSpPr>
        <p:spPr>
          <a:xfrm>
            <a:off x="457200" y="0"/>
            <a:ext cx="8229600" cy="857400"/>
          </a:xfrm>
          <a:prstGeom prst="rect">
            <a:avLst/>
          </a:prstGeom>
        </p:spPr>
        <p:txBody>
          <a:bodyPr anchorCtr="0" anchor="ctr" bIns="45700" lIns="91425" spcFirstLastPara="1" rIns="91425" wrap="square" tIns="45700">
            <a:normAutofit/>
          </a:bodyPr>
          <a:lstStyle/>
          <a:p>
            <a:pPr indent="0" lvl="0" marL="0" rtl="0" algn="ctr">
              <a:spcBef>
                <a:spcPts val="0"/>
              </a:spcBef>
              <a:spcAft>
                <a:spcPts val="0"/>
              </a:spcAft>
              <a:buNone/>
            </a:pPr>
            <a:r>
              <a:rPr lang="en-US"/>
              <a:t>Disk Q &amp; A</a:t>
            </a:r>
            <a:endParaRPr/>
          </a:p>
        </p:txBody>
      </p:sp>
      <p:sp>
        <p:nvSpPr>
          <p:cNvPr id="306" name="Google Shape;306;p27"/>
          <p:cNvSpPr txBox="1"/>
          <p:nvPr>
            <p:ph idx="1" type="body"/>
          </p:nvPr>
        </p:nvSpPr>
        <p:spPr>
          <a:xfrm>
            <a:off x="457200" y="1200151"/>
            <a:ext cx="8229600" cy="3394500"/>
          </a:xfrm>
          <a:prstGeom prst="rect">
            <a:avLst/>
          </a:prstGeom>
        </p:spPr>
        <p:txBody>
          <a:bodyPr anchorCtr="0" anchor="t" bIns="45700" lIns="91425" spcFirstLastPara="1" rIns="91425" wrap="square" tIns="45700">
            <a:normAutofit/>
          </a:bodyPr>
          <a:lstStyle/>
          <a:p>
            <a:pPr indent="0" lvl="0" marL="0" rtl="0" algn="l">
              <a:spcBef>
                <a:spcPts val="360"/>
              </a:spcBef>
              <a:spcAft>
                <a:spcPts val="0"/>
              </a:spcAft>
              <a:buNone/>
            </a:pPr>
            <a:r>
              <a:rPr lang="en-US"/>
              <a:t>You have a 12000 RPM (200 RPS), 4-inch diameter disk with a 10ms seek time. What is the </a:t>
            </a:r>
            <a:r>
              <a:rPr lang="en-US"/>
              <a:t>average rotational delay? How could a disk manufacturer reduce seek time?</a:t>
            </a:r>
            <a:endParaRPr/>
          </a:p>
          <a:p>
            <a:pPr indent="0" lvl="0" marL="0" rtl="0" algn="l">
              <a:spcBef>
                <a:spcPts val="360"/>
              </a:spcBef>
              <a:spcAft>
                <a:spcPts val="0"/>
              </a:spcAft>
              <a:buNone/>
            </a:pPr>
            <a:r>
              <a:t/>
            </a:r>
            <a:endParaRPr/>
          </a:p>
          <a:p>
            <a:pPr indent="0" lvl="0" marL="0" rtl="0" algn="l">
              <a:spcBef>
                <a:spcPts val="360"/>
              </a:spcBef>
              <a:spcAft>
                <a:spcPts val="0"/>
              </a:spcAft>
              <a:buNone/>
            </a:pPr>
            <a:r>
              <a:rPr lang="en-US"/>
              <a:t>Does polling usually lead to higher CPU utilization than interrupts? Is so, does that mean that polling results in higher latency when processing I/O requests?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10" name="Shape 310"/>
        <p:cNvGrpSpPr/>
        <p:nvPr/>
      </p:nvGrpSpPr>
      <p:grpSpPr>
        <a:xfrm>
          <a:off x="0" y="0"/>
          <a:ext cx="0" cy="0"/>
          <a:chOff x="0" y="0"/>
          <a:chExt cx="0" cy="0"/>
        </a:xfrm>
      </p:grpSpPr>
      <p:sp>
        <p:nvSpPr>
          <p:cNvPr id="311" name="Google Shape;311;p28"/>
          <p:cNvSpPr txBox="1"/>
          <p:nvPr>
            <p:ph type="title"/>
          </p:nvPr>
        </p:nvSpPr>
        <p:spPr>
          <a:xfrm>
            <a:off x="457200" y="0"/>
            <a:ext cx="8229600" cy="857250"/>
          </a:xfrm>
          <a:prstGeom prst="rect">
            <a:avLst/>
          </a:prstGeom>
          <a:noFill/>
          <a:ln>
            <a:noFill/>
          </a:ln>
        </p:spPr>
        <p:txBody>
          <a:bodyPr anchorCtr="0" anchor="ctr" bIns="45700" lIns="91425" spcFirstLastPara="1" rIns="91425" wrap="square" tIns="45700">
            <a:normAutofit/>
          </a:bodyPr>
          <a:lstStyle/>
          <a:p>
            <a:pPr indent="0" lvl="0" marL="0" marR="0" rtl="0" algn="ctr">
              <a:spcBef>
                <a:spcPts val="0"/>
              </a:spcBef>
              <a:spcAft>
                <a:spcPts val="0"/>
              </a:spcAft>
              <a:buClr>
                <a:schemeClr val="dk1"/>
              </a:buClr>
              <a:buSzPts val="3416"/>
              <a:buFont typeface="Bebas Neue"/>
              <a:buNone/>
            </a:pPr>
            <a:r>
              <a:rPr b="0" i="0" lang="en-US" sz="3416" u="none" cap="none" strike="noStrike">
                <a:solidFill>
                  <a:schemeClr val="dk1"/>
                </a:solidFill>
                <a:latin typeface="Bebas Neue"/>
                <a:ea typeface="Bebas Neue"/>
                <a:cs typeface="Bebas Neue"/>
                <a:sym typeface="Bebas Neue"/>
              </a:rPr>
              <a:t>Raid-1 Layout: MIRRORING</a:t>
            </a:r>
            <a:endParaRPr b="0" i="0" sz="3416" u="none" cap="none" strike="noStrike">
              <a:solidFill>
                <a:schemeClr val="dk1"/>
              </a:solidFill>
              <a:latin typeface="Bebas Neue"/>
              <a:ea typeface="Bebas Neue"/>
              <a:cs typeface="Bebas Neue"/>
              <a:sym typeface="Bebas Neue"/>
            </a:endParaRPr>
          </a:p>
        </p:txBody>
      </p:sp>
      <p:sp>
        <p:nvSpPr>
          <p:cNvPr id="312" name="Google Shape;312;p28"/>
          <p:cNvSpPr/>
          <p:nvPr/>
        </p:nvSpPr>
        <p:spPr>
          <a:xfrm>
            <a:off x="3476115" y="1346488"/>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2</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3</a:t>
            </a:r>
            <a:endParaRPr/>
          </a:p>
        </p:txBody>
      </p:sp>
      <p:sp>
        <p:nvSpPr>
          <p:cNvPr id="313" name="Google Shape;313;p28"/>
          <p:cNvSpPr/>
          <p:nvPr/>
        </p:nvSpPr>
        <p:spPr>
          <a:xfrm>
            <a:off x="4802116" y="1346488"/>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2</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3</a:t>
            </a:r>
            <a:endParaRPr/>
          </a:p>
        </p:txBody>
      </p:sp>
      <p:cxnSp>
        <p:nvCxnSpPr>
          <p:cNvPr id="314" name="Google Shape;314;p28"/>
          <p:cNvCxnSpPr/>
          <p:nvPr/>
        </p:nvCxnSpPr>
        <p:spPr>
          <a:xfrm>
            <a:off x="3429009" y="1673042"/>
            <a:ext cx="2285982" cy="1"/>
          </a:xfrm>
          <a:prstGeom prst="straightConnector1">
            <a:avLst/>
          </a:prstGeom>
          <a:noFill/>
          <a:ln cap="flat" cmpd="sng" w="9525">
            <a:solidFill>
              <a:schemeClr val="dk1"/>
            </a:solidFill>
            <a:prstDash val="solid"/>
            <a:round/>
            <a:headEnd len="sm" w="sm" type="none"/>
            <a:tailEnd len="sm" w="sm" type="none"/>
          </a:ln>
        </p:spPr>
      </p:cxnSp>
      <p:sp>
        <p:nvSpPr>
          <p:cNvPr id="315" name="Google Shape;315;p28"/>
          <p:cNvSpPr/>
          <p:nvPr/>
        </p:nvSpPr>
        <p:spPr>
          <a:xfrm>
            <a:off x="2184457" y="3503581"/>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2</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4</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6</a:t>
            </a:r>
            <a:endParaRPr/>
          </a:p>
        </p:txBody>
      </p:sp>
      <p:sp>
        <p:nvSpPr>
          <p:cNvPr id="316" name="Google Shape;316;p28"/>
          <p:cNvSpPr/>
          <p:nvPr/>
        </p:nvSpPr>
        <p:spPr>
          <a:xfrm>
            <a:off x="3510458" y="3503581"/>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0</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2</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4</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6</a:t>
            </a:r>
            <a:endParaRPr/>
          </a:p>
        </p:txBody>
      </p:sp>
      <p:sp>
        <p:nvSpPr>
          <p:cNvPr id="317" name="Google Shape;317;p28"/>
          <p:cNvSpPr/>
          <p:nvPr/>
        </p:nvSpPr>
        <p:spPr>
          <a:xfrm>
            <a:off x="4836460" y="3503581"/>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2</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3</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5</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7</a:t>
            </a:r>
            <a:endParaRPr/>
          </a:p>
        </p:txBody>
      </p:sp>
      <p:sp>
        <p:nvSpPr>
          <p:cNvPr id="318" name="Google Shape;318;p28"/>
          <p:cNvSpPr/>
          <p:nvPr/>
        </p:nvSpPr>
        <p:spPr>
          <a:xfrm>
            <a:off x="6162461" y="3503581"/>
            <a:ext cx="634789" cy="1460336"/>
          </a:xfrm>
          <a:prstGeom prst="rect">
            <a:avLst/>
          </a:prstGeom>
          <a:noFill/>
          <a:ln>
            <a:noFill/>
          </a:ln>
        </p:spPr>
        <p:txBody>
          <a:bodyPr anchorCtr="0" anchor="t" bIns="0" lIns="0" spcFirstLastPara="1" rIns="0" wrap="square" tIns="0">
            <a:noAutofit/>
          </a:bodyPr>
          <a:lstStyle/>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Disk 4</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1</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3</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5</a:t>
            </a:r>
            <a:endParaRPr/>
          </a:p>
          <a:p>
            <a:pPr indent="0" lvl="0" marL="0" marR="0" rtl="0" algn="ctr">
              <a:spcBef>
                <a:spcPts val="0"/>
              </a:spcBef>
              <a:spcAft>
                <a:spcPts val="0"/>
              </a:spcAft>
              <a:buNone/>
            </a:pPr>
            <a:r>
              <a:rPr b="0" i="0" lang="en-US" sz="1898" u="none" cap="none" strike="noStrike">
                <a:solidFill>
                  <a:srgbClr val="000000"/>
                </a:solidFill>
                <a:latin typeface="Gill Sans"/>
                <a:ea typeface="Gill Sans"/>
                <a:cs typeface="Gill Sans"/>
                <a:sym typeface="Gill Sans"/>
              </a:rPr>
              <a:t>7</a:t>
            </a:r>
            <a:endParaRPr/>
          </a:p>
        </p:txBody>
      </p:sp>
      <p:cxnSp>
        <p:nvCxnSpPr>
          <p:cNvPr id="319" name="Google Shape;319;p28"/>
          <p:cNvCxnSpPr/>
          <p:nvPr/>
        </p:nvCxnSpPr>
        <p:spPr>
          <a:xfrm>
            <a:off x="2137351" y="3812716"/>
            <a:ext cx="4869298" cy="1"/>
          </a:xfrm>
          <a:prstGeom prst="straightConnector1">
            <a:avLst/>
          </a:prstGeom>
          <a:noFill/>
          <a:ln cap="flat" cmpd="sng" w="9525">
            <a:solidFill>
              <a:schemeClr val="dk1"/>
            </a:solidFill>
            <a:prstDash val="solid"/>
            <a:round/>
            <a:headEnd len="sm" w="sm" type="none"/>
            <a:tailEnd len="sm" w="sm" type="none"/>
          </a:ln>
        </p:spPr>
      </p:cxnSp>
      <p:sp>
        <p:nvSpPr>
          <p:cNvPr id="320" name="Google Shape;320;p28"/>
          <p:cNvSpPr txBox="1"/>
          <p:nvPr/>
        </p:nvSpPr>
        <p:spPr>
          <a:xfrm>
            <a:off x="2263948" y="1330784"/>
            <a:ext cx="81945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800" u="none" cap="none" strike="noStrike">
                <a:solidFill>
                  <a:schemeClr val="dk1"/>
                </a:solidFill>
                <a:latin typeface="Gill Sans"/>
                <a:ea typeface="Gill Sans"/>
                <a:cs typeface="Gill Sans"/>
                <a:sym typeface="Gill Sans"/>
              </a:rPr>
              <a:t>2 disks</a:t>
            </a:r>
            <a:endParaRPr/>
          </a:p>
        </p:txBody>
      </p:sp>
      <p:sp>
        <p:nvSpPr>
          <p:cNvPr id="321" name="Google Shape;321;p28"/>
          <p:cNvSpPr txBox="1"/>
          <p:nvPr/>
        </p:nvSpPr>
        <p:spPr>
          <a:xfrm>
            <a:off x="384975" y="3460802"/>
            <a:ext cx="819455"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en-US" sz="1800">
                <a:solidFill>
                  <a:schemeClr val="dk1"/>
                </a:solidFill>
                <a:latin typeface="Gill Sans"/>
                <a:ea typeface="Gill Sans"/>
                <a:cs typeface="Gill Sans"/>
                <a:sym typeface="Gill Sans"/>
              </a:rPr>
              <a:t>4 disks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